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3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91172565d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91172565d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We’re going to talk about how we can get answers to questions that we have.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/>
              <a:t>Click four times for each icon to come up and say the following:</a:t>
            </a:r>
            <a:endParaRPr b="1" i="1"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Mr Jones is looking for a good banana loaf recipe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Shazir wants to find out how to fix her bike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Ross wants to know how to draw a dog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Esme wants to learn the words to her favourite song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How could Esme, Mr Jones, Shazir and Ross get the answers to their questions? (hands up)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/>
              <a:t>Pupils may answer with e.g. ask a friend, ask a parent, ask a teacher etc.  If so, ask the children if there is any other way they can find the information they want.  Keep prompting/facilitate to get to the response that you could find the answers online.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/>
              <a:t>Extension</a:t>
            </a:r>
            <a:r>
              <a:rPr lang="en"/>
              <a:t>: ask pupils what is the difference between asking a person, and asking the internet. Would you get the same answer? Does the internet have ‘all the answers’?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11d9d454c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11d9d454c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Esme, Mr Jones, Shazir and Ross have all decided that they are going to use the internet to find the answers to their questions.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/>
              <a:t>What devices could we use to find something out online? </a:t>
            </a:r>
            <a:r>
              <a:rPr i="1" lang="en"/>
              <a:t>(hands up.  Pupils may need prompting e.g. a computer).</a:t>
            </a:r>
            <a:endParaRPr i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/>
              <a:t>When you’ve received a few examples, </a:t>
            </a:r>
            <a:r>
              <a:rPr b="1" i="1" lang="en"/>
              <a:t>click four times bring up the devices on screen</a:t>
            </a:r>
            <a:r>
              <a:rPr lang="en"/>
              <a:t>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tablet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smartphone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smartspeaker (you might have one of these at home.  You can ask it a question and it will search online and speak the answer back to you)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"/>
              <a:t>A laptop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911d9d45d2_1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911d9d45d2_1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We have four devices to search the internet: a smartphone, a tablet, a smartspeaker and a laptop.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Shazir want to find out how to fix her bike.  She thinks the best way to do this is to watch a video. 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laptop. </a:t>
            </a:r>
            <a:r>
              <a:rPr lang="en">
                <a:solidFill>
                  <a:schemeClr val="dk1"/>
                </a:solidFill>
              </a:rPr>
              <a:t>Shazir decides to watch a video on her laptop.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911d9d45d2_1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911d9d45d2_1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Ross</a:t>
            </a:r>
            <a:r>
              <a:rPr lang="en">
                <a:solidFill>
                  <a:schemeClr val="dk1"/>
                </a:solidFill>
              </a:rPr>
              <a:t> want to know how to draw a dog.  Do you think the smartspeaker will be useful for Ross to do this?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(no). What other devices could Ross use?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tablet.</a:t>
            </a:r>
            <a:r>
              <a:rPr lang="en">
                <a:solidFill>
                  <a:schemeClr val="dk1"/>
                </a:solidFill>
              </a:rPr>
              <a:t> Ross decides to look it up on his tablet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911d9d45d2_1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911d9d45d2_1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Esme wants to learn her favourite song.  She wants to play the song so she can listen and sing along to it.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Which device do you think Esme is going to use?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smartspeaker.</a:t>
            </a:r>
            <a:r>
              <a:rPr lang="en">
                <a:solidFill>
                  <a:schemeClr val="dk1"/>
                </a:solidFill>
              </a:rPr>
              <a:t>  Esme decides to ask her smart speaker to play the song.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911d9d45d2_1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911d9d45d2_1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Mr Jones wants to know how to make banana loaf.</a:t>
            </a:r>
            <a:r>
              <a:rPr lang="en">
                <a:solidFill>
                  <a:schemeClr val="dk1"/>
                </a:solidFill>
              </a:rPr>
              <a:t>  He searches for a recipe on his smartphone.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>
                <a:solidFill>
                  <a:schemeClr val="dk1"/>
                </a:solidFill>
              </a:rPr>
              <a:t>Click to highlight the smartphone.</a:t>
            </a:r>
            <a:r>
              <a:rPr lang="en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911d9d45d2_1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911d9d45d2_1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Wrap up: Here we can see these people have used different devices to find out something on the internet.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6000"/>
              <a:buFont typeface="Proxima Nova Semibold"/>
              <a:buChar char="●"/>
              <a:defRPr sz="60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FB460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FB4605"/>
              </a:buClr>
              <a:buSzPts val="3600"/>
              <a:buFont typeface="Proxima Nova Semibold"/>
              <a:buChar char="●"/>
              <a:defRPr sz="3600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B4605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FB4605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7.png"/><Relationship Id="rId5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image" Target="../media/image16.png"/><Relationship Id="rId7" Type="http://schemas.openxmlformats.org/officeDocument/2006/relationships/image" Target="../media/image10.png"/><Relationship Id="rId8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16.png"/><Relationship Id="rId6" Type="http://schemas.openxmlformats.org/officeDocument/2006/relationships/image" Target="../media/image13.png"/><Relationship Id="rId7" Type="http://schemas.openxmlformats.org/officeDocument/2006/relationships/image" Target="../media/image1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6.png"/><Relationship Id="rId5" Type="http://schemas.openxmlformats.org/officeDocument/2006/relationships/image" Target="../media/image11.png"/><Relationship Id="rId6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10.png"/><Relationship Id="rId10" Type="http://schemas.openxmlformats.org/officeDocument/2006/relationships/image" Target="../media/image16.png"/><Relationship Id="rId9" Type="http://schemas.openxmlformats.org/officeDocument/2006/relationships/image" Target="../media/image4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5.png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b="16821" l="14327" r="13527" t="18704"/>
          <a:stretch/>
        </p:blipFill>
        <p:spPr>
          <a:xfrm rot="-574963">
            <a:off x="4189502" y="236585"/>
            <a:ext cx="2662442" cy="237949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7"/>
          <p:cNvPicPr preferRelativeResize="0"/>
          <p:nvPr/>
        </p:nvPicPr>
        <p:blipFill rotWithShape="1">
          <a:blip r:embed="rId4">
            <a:alphaModFix amt="4000"/>
          </a:blip>
          <a:srcRect b="0" l="0" r="31712" t="0"/>
          <a:stretch/>
        </p:blipFill>
        <p:spPr>
          <a:xfrm rot="478193">
            <a:off x="7166485" y="712947"/>
            <a:ext cx="2148408" cy="3146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7"/>
          <p:cNvPicPr preferRelativeResize="0"/>
          <p:nvPr/>
        </p:nvPicPr>
        <p:blipFill rotWithShape="1">
          <a:blip r:embed="rId5">
            <a:alphaModFix amt="4000"/>
          </a:blip>
          <a:srcRect b="24960" l="14052" r="12412" t="22512"/>
          <a:stretch/>
        </p:blipFill>
        <p:spPr>
          <a:xfrm>
            <a:off x="4428159" y="2821091"/>
            <a:ext cx="3103740" cy="2217009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7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When and What</a:t>
            </a:r>
            <a:endParaRPr/>
          </a:p>
        </p:txBody>
      </p:sp>
      <p:sp>
        <p:nvSpPr>
          <p:cNvPr id="33" name="Google Shape;33;p7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talk about how to use the internet as a way of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finding information online.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identify devices I could use to access information on the internet.</a:t>
            </a:r>
            <a:endParaRPr/>
          </a:p>
        </p:txBody>
      </p:sp>
      <p:pic>
        <p:nvPicPr>
          <p:cNvPr id="34" name="Google Shape;34;p7"/>
          <p:cNvPicPr preferRelativeResize="0"/>
          <p:nvPr/>
        </p:nvPicPr>
        <p:blipFill rotWithShape="1">
          <a:blip r:embed="rId3">
            <a:alphaModFix/>
          </a:blip>
          <a:srcRect b="16821" l="14327" r="13527" t="18704"/>
          <a:stretch/>
        </p:blipFill>
        <p:spPr>
          <a:xfrm rot="-574963">
            <a:off x="5179725" y="2722580"/>
            <a:ext cx="1152974" cy="1030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78193">
            <a:off x="6466824" y="2958825"/>
            <a:ext cx="1362428" cy="1362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7"/>
          <p:cNvPicPr preferRelativeResize="0"/>
          <p:nvPr/>
        </p:nvPicPr>
        <p:blipFill rotWithShape="1">
          <a:blip r:embed="rId5">
            <a:alphaModFix/>
          </a:blip>
          <a:srcRect b="24960" l="14052" r="12412" t="22512"/>
          <a:stretch/>
        </p:blipFill>
        <p:spPr>
          <a:xfrm>
            <a:off x="5283075" y="3841800"/>
            <a:ext cx="1344078" cy="96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/>
        </p:nvSpPr>
        <p:spPr>
          <a:xfrm>
            <a:off x="1271375" y="7087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2" name="Google Shape;4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6375" y="352075"/>
            <a:ext cx="1255750" cy="125575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8"/>
          <p:cNvSpPr txBox="1"/>
          <p:nvPr/>
        </p:nvSpPr>
        <p:spPr>
          <a:xfrm>
            <a:off x="1326050" y="38546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4" name="Google Shape;4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3725" y="2429130"/>
            <a:ext cx="1970525" cy="1970525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8"/>
          <p:cNvSpPr txBox="1"/>
          <p:nvPr/>
        </p:nvSpPr>
        <p:spPr>
          <a:xfrm>
            <a:off x="7190000" y="761750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6" name="Google Shape;46;p8"/>
          <p:cNvSpPr txBox="1"/>
          <p:nvPr/>
        </p:nvSpPr>
        <p:spPr>
          <a:xfrm>
            <a:off x="7106525" y="3854650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47" name="Google Shape;47;p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771500" y="468725"/>
            <a:ext cx="1335025" cy="13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03525" y="272462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46125" y="1251150"/>
            <a:ext cx="28575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79287" y="877550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9700" y="9666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77100" y="2247638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77650" y="2770238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1350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106588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166075" y="2874017"/>
            <a:ext cx="1970525" cy="197052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0"/>
          <p:cNvSpPr txBox="1"/>
          <p:nvPr/>
        </p:nvSpPr>
        <p:spPr>
          <a:xfrm>
            <a:off x="4406950" y="3588075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" name="Google Shape;68;p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685000" y="2437825"/>
            <a:ext cx="2594900" cy="259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41350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1"/>
          <p:cNvSpPr txBox="1"/>
          <p:nvPr/>
        </p:nvSpPr>
        <p:spPr>
          <a:xfrm>
            <a:off x="4024500" y="34650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7" name="Google Shape;77;p1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91038" y="298292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46175" y="2835950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95875" y="62918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57050" y="2728600"/>
            <a:ext cx="1549700" cy="15497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/>
          <p:nvPr/>
        </p:nvSpPr>
        <p:spPr>
          <a:xfrm>
            <a:off x="4024500" y="32322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7" name="Google Shape;87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87975" y="2955175"/>
            <a:ext cx="1255750" cy="125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6850" y="718988"/>
            <a:ext cx="1370100" cy="137010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3"/>
          <p:cNvSpPr txBox="1"/>
          <p:nvPr/>
        </p:nvSpPr>
        <p:spPr>
          <a:xfrm>
            <a:off x="3886950" y="3339600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4" name="Google Shape;9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950" y="2875575"/>
            <a:ext cx="1255750" cy="125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19050" y="2943288"/>
            <a:ext cx="1335025" cy="133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 txBox="1"/>
          <p:nvPr/>
        </p:nvSpPr>
        <p:spPr>
          <a:xfrm>
            <a:off x="1083400" y="709363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Esme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           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4863" y="1251763"/>
            <a:ext cx="792075" cy="792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1083413" y="4067650"/>
            <a:ext cx="10950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Ross</a:t>
            </a:r>
            <a:r>
              <a:rPr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     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3" name="Google Shape;10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26888" y="3071015"/>
            <a:ext cx="844925" cy="8449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6865175" y="646638"/>
            <a:ext cx="13701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Mr Jones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7154200" y="3915938"/>
            <a:ext cx="1180200" cy="542400"/>
          </a:xfrm>
          <a:prstGeom prst="rect">
            <a:avLst/>
          </a:prstGeom>
          <a:solidFill>
            <a:srgbClr val="4B4B4B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Shazir</a:t>
            </a:r>
            <a:endParaRPr sz="2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6" name="Google Shape;10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54200" y="1314487"/>
            <a:ext cx="792075" cy="79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30088" y="3370775"/>
            <a:ext cx="696875" cy="6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80262" y="691550"/>
            <a:ext cx="1370100" cy="137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57463" y="3135438"/>
            <a:ext cx="1549700" cy="1549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39563" y="2467213"/>
            <a:ext cx="2594900" cy="259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387625" y="601738"/>
            <a:ext cx="1549700" cy="15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