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8a5075751c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" name="Google Shape;45;g8a5075751c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8a507576c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Google Shape;51;g8a507576c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a507576ce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a507576ce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8a507576ce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8a507576ce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a507576ce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a507576ce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8a507576ce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8a507576ce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5A2CA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6000"/>
              <a:buFont typeface="Proxima Nova Semibold"/>
              <a:buChar char="●"/>
              <a:defRPr sz="60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3600"/>
              <a:buFont typeface="Proxima Nova Semibold"/>
              <a:buChar char="●"/>
              <a:defRPr sz="36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3600"/>
              <a:buFont typeface="Proxima Nova Semibold"/>
              <a:buChar char="●"/>
              <a:defRPr sz="36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5A2CA0"/>
              </a:buClr>
              <a:buSzPts val="3600"/>
              <a:buFont typeface="Proxima Nova Semibold"/>
              <a:buChar char="●"/>
              <a:defRPr sz="3600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A2CA0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5A2CA0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7"/>
          <p:cNvGrpSpPr/>
          <p:nvPr/>
        </p:nvGrpSpPr>
        <p:grpSpPr>
          <a:xfrm>
            <a:off x="3948518" y="-1188895"/>
            <a:ext cx="7938188" cy="6378619"/>
            <a:chOff x="3948554" y="661003"/>
            <a:chExt cx="3136012" cy="2519898"/>
          </a:xfrm>
        </p:grpSpPr>
        <p:pic>
          <p:nvPicPr>
            <p:cNvPr id="30" name="Google Shape;30;p7"/>
            <p:cNvPicPr preferRelativeResize="0"/>
            <p:nvPr/>
          </p:nvPicPr>
          <p:blipFill rotWithShape="1">
            <a:blip r:embed="rId3">
              <a:alphaModFix amt="4000"/>
            </a:blip>
            <a:srcRect b="19365" l="18089" r="17787" t="19254"/>
            <a:stretch/>
          </p:blipFill>
          <p:spPr>
            <a:xfrm>
              <a:off x="4409300" y="1333375"/>
              <a:ext cx="1930074" cy="18475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" name="Google Shape;31;p7"/>
            <p:cNvPicPr preferRelativeResize="0"/>
            <p:nvPr/>
          </p:nvPicPr>
          <p:blipFill rotWithShape="1">
            <a:blip r:embed="rId4">
              <a:alphaModFix amt="4000"/>
            </a:blip>
            <a:srcRect b="21451" l="21449" r="19847" t="20178"/>
            <a:stretch/>
          </p:blipFill>
          <p:spPr>
            <a:xfrm rot="-10514536">
              <a:off x="3977973" y="772453"/>
              <a:ext cx="744549" cy="740299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2" name="Google Shape;32;p7"/>
            <p:cNvCxnSpPr/>
            <p:nvPr/>
          </p:nvCxnSpPr>
          <p:spPr>
            <a:xfrm rot="10800000">
              <a:off x="4544500" y="1348650"/>
              <a:ext cx="296100" cy="360600"/>
            </a:xfrm>
            <a:prstGeom prst="straightConnector1">
              <a:avLst/>
            </a:prstGeom>
            <a:noFill/>
            <a:ln cap="flat" cmpd="sng" w="38100">
              <a:solidFill>
                <a:srgbClr val="F9F9F9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pic>
          <p:nvPicPr>
            <p:cNvPr id="33" name="Google Shape;33;p7"/>
            <p:cNvPicPr preferRelativeResize="0"/>
            <p:nvPr/>
          </p:nvPicPr>
          <p:blipFill rotWithShape="1">
            <a:blip r:embed="rId4">
              <a:alphaModFix amt="4000"/>
            </a:blip>
            <a:srcRect b="21451" l="21449" r="19847" t="20178"/>
            <a:stretch/>
          </p:blipFill>
          <p:spPr>
            <a:xfrm rot="-5619684">
              <a:off x="6319123" y="686005"/>
              <a:ext cx="744551" cy="7403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34" name="Google Shape;34;p7"/>
            <p:cNvCxnSpPr/>
            <p:nvPr/>
          </p:nvCxnSpPr>
          <p:spPr>
            <a:xfrm rot="-5907022">
              <a:off x="6211244" y="1271095"/>
              <a:ext cx="296014" cy="360587"/>
            </a:xfrm>
            <a:prstGeom prst="straightConnector1">
              <a:avLst/>
            </a:prstGeom>
            <a:noFill/>
            <a:ln cap="flat" cmpd="sng" w="38100">
              <a:solidFill>
                <a:srgbClr val="F9F9F9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5" name="Google Shape;35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know that work I create belongs to me.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explain why work I create using technology belongs to me.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say why it belongs to me (e.g. ‘I designed it’ or ‘I filmed it’’).</a:t>
            </a:r>
            <a:endParaRPr/>
          </a:p>
        </p:txBody>
      </p:sp>
      <p:sp>
        <p:nvSpPr>
          <p:cNvPr id="36" name="Google Shape;36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Whose is this?</a:t>
            </a:r>
            <a:endParaRPr/>
          </a:p>
        </p:txBody>
      </p:sp>
      <p:grpSp>
        <p:nvGrpSpPr>
          <p:cNvPr id="37" name="Google Shape;37;p7"/>
          <p:cNvGrpSpPr/>
          <p:nvPr/>
        </p:nvGrpSpPr>
        <p:grpSpPr>
          <a:xfrm>
            <a:off x="4946108" y="2475952"/>
            <a:ext cx="2655889" cy="2134102"/>
            <a:chOff x="4868879" y="2090153"/>
            <a:chExt cx="3136012" cy="2519898"/>
          </a:xfrm>
        </p:grpSpPr>
        <p:pic>
          <p:nvPicPr>
            <p:cNvPr id="38" name="Google Shape;38;p7"/>
            <p:cNvPicPr preferRelativeResize="0"/>
            <p:nvPr/>
          </p:nvPicPr>
          <p:blipFill rotWithShape="1">
            <a:blip r:embed="rId3">
              <a:alphaModFix/>
            </a:blip>
            <a:srcRect b="19365" l="18089" r="17787" t="19254"/>
            <a:stretch/>
          </p:blipFill>
          <p:spPr>
            <a:xfrm>
              <a:off x="5329625" y="2762525"/>
              <a:ext cx="1930074" cy="18475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Google Shape;39;p7"/>
            <p:cNvPicPr preferRelativeResize="0"/>
            <p:nvPr/>
          </p:nvPicPr>
          <p:blipFill rotWithShape="1">
            <a:blip r:embed="rId4">
              <a:alphaModFix/>
            </a:blip>
            <a:srcRect b="21451" l="21449" r="19847" t="20178"/>
            <a:stretch/>
          </p:blipFill>
          <p:spPr>
            <a:xfrm rot="-10514536">
              <a:off x="4898298" y="2201603"/>
              <a:ext cx="744549" cy="740299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40" name="Google Shape;40;p7"/>
            <p:cNvCxnSpPr/>
            <p:nvPr/>
          </p:nvCxnSpPr>
          <p:spPr>
            <a:xfrm rot="10800000">
              <a:off x="5464825" y="2777800"/>
              <a:ext cx="296100" cy="360600"/>
            </a:xfrm>
            <a:prstGeom prst="straightConnector1">
              <a:avLst/>
            </a:prstGeom>
            <a:noFill/>
            <a:ln cap="flat" cmpd="sng" w="38100">
              <a:solidFill>
                <a:srgbClr val="4B4B4B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pic>
          <p:nvPicPr>
            <p:cNvPr id="41" name="Google Shape;41;p7"/>
            <p:cNvPicPr preferRelativeResize="0"/>
            <p:nvPr/>
          </p:nvPicPr>
          <p:blipFill rotWithShape="1">
            <a:blip r:embed="rId4">
              <a:alphaModFix/>
            </a:blip>
            <a:srcRect b="21451" l="21449" r="19847" t="20178"/>
            <a:stretch/>
          </p:blipFill>
          <p:spPr>
            <a:xfrm rot="-5619684">
              <a:off x="7239448" y="2115155"/>
              <a:ext cx="744551" cy="7403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42" name="Google Shape;42;p7"/>
            <p:cNvCxnSpPr/>
            <p:nvPr/>
          </p:nvCxnSpPr>
          <p:spPr>
            <a:xfrm rot="-5907022">
              <a:off x="7131569" y="2700245"/>
              <a:ext cx="296014" cy="360587"/>
            </a:xfrm>
            <a:prstGeom prst="straightConnector1">
              <a:avLst/>
            </a:prstGeom>
            <a:noFill/>
            <a:ln cap="flat" cmpd="sng" w="38100">
              <a:solidFill>
                <a:srgbClr val="4B4B4B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/>
          <p:nvPr>
            <p:ph type="title"/>
          </p:nvPr>
        </p:nvSpPr>
        <p:spPr>
          <a:xfrm>
            <a:off x="508000" y="601750"/>
            <a:ext cx="8636100" cy="204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things belong to you at home?</a:t>
            </a:r>
            <a:endParaRPr/>
          </a:p>
        </p:txBody>
      </p:sp>
      <p:pic>
        <p:nvPicPr>
          <p:cNvPr id="48" name="Google Shape;48;p8"/>
          <p:cNvPicPr preferRelativeResize="0"/>
          <p:nvPr/>
        </p:nvPicPr>
        <p:blipFill rotWithShape="1">
          <a:blip r:embed="rId3">
            <a:alphaModFix/>
          </a:blip>
          <a:srcRect b="23689" l="20295" r="14925" t="22665"/>
          <a:stretch/>
        </p:blipFill>
        <p:spPr>
          <a:xfrm>
            <a:off x="3451888" y="2990275"/>
            <a:ext cx="2240226" cy="1855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/>
          <p:nvPr>
            <p:ph type="title"/>
          </p:nvPr>
        </p:nvSpPr>
        <p:spPr>
          <a:xfrm>
            <a:off x="508000" y="601750"/>
            <a:ext cx="8636100" cy="204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things belong to you at school?</a:t>
            </a:r>
            <a:endParaRPr/>
          </a:p>
        </p:txBody>
      </p:sp>
      <p:pic>
        <p:nvPicPr>
          <p:cNvPr id="54" name="Google Shape;54;p9"/>
          <p:cNvPicPr preferRelativeResize="0"/>
          <p:nvPr/>
        </p:nvPicPr>
        <p:blipFill rotWithShape="1">
          <a:blip r:embed="rId3">
            <a:alphaModFix/>
          </a:blip>
          <a:srcRect b="15003" l="16192" r="15798" t="15634"/>
          <a:stretch/>
        </p:blipFill>
        <p:spPr>
          <a:xfrm rot="-441795">
            <a:off x="2870525" y="3093250"/>
            <a:ext cx="1493476" cy="1523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9"/>
          <p:cNvPicPr preferRelativeResize="0"/>
          <p:nvPr/>
        </p:nvPicPr>
        <p:blipFill rotWithShape="1">
          <a:blip r:embed="rId4">
            <a:alphaModFix/>
          </a:blip>
          <a:srcRect b="18994" l="18115" r="17393" t="19772"/>
          <a:stretch/>
        </p:blipFill>
        <p:spPr>
          <a:xfrm>
            <a:off x="4782450" y="3068200"/>
            <a:ext cx="1416225" cy="1344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0"/>
          <p:cNvSpPr txBox="1"/>
          <p:nvPr>
            <p:ph type="title"/>
          </p:nvPr>
        </p:nvSpPr>
        <p:spPr>
          <a:xfrm>
            <a:off x="508000" y="601750"/>
            <a:ext cx="8636100" cy="204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700"/>
              <a:t>What things can belong to more than one person?</a:t>
            </a:r>
            <a:endParaRPr sz="5700"/>
          </a:p>
        </p:txBody>
      </p:sp>
      <p:pic>
        <p:nvPicPr>
          <p:cNvPr id="61" name="Google Shape;61;p10"/>
          <p:cNvPicPr preferRelativeResize="0"/>
          <p:nvPr/>
        </p:nvPicPr>
        <p:blipFill rotWithShape="1">
          <a:blip r:embed="rId3">
            <a:alphaModFix/>
          </a:blip>
          <a:srcRect b="21049" l="20000" r="18442" t="21200"/>
          <a:stretch/>
        </p:blipFill>
        <p:spPr>
          <a:xfrm>
            <a:off x="2143100" y="2990275"/>
            <a:ext cx="1680174" cy="1576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79611">
            <a:off x="3885549" y="2680325"/>
            <a:ext cx="2196050" cy="219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42271" y="2680325"/>
            <a:ext cx="2196051" cy="219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/>
          <p:nvPr>
            <p:ph type="title"/>
          </p:nvPr>
        </p:nvSpPr>
        <p:spPr>
          <a:xfrm>
            <a:off x="508000" y="601750"/>
            <a:ext cx="8636100" cy="204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700"/>
              <a:t>If you draw a picture, </a:t>
            </a:r>
            <a:br>
              <a:rPr lang="en" sz="5700"/>
            </a:br>
            <a:r>
              <a:rPr lang="en" sz="5700"/>
              <a:t>who does it belong to?</a:t>
            </a:r>
            <a:endParaRPr sz="5700"/>
          </a:p>
        </p:txBody>
      </p:sp>
      <p:pic>
        <p:nvPicPr>
          <p:cNvPr id="69" name="Google Shape;6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73975" y="2730675"/>
            <a:ext cx="2196051" cy="219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 txBox="1"/>
          <p:nvPr>
            <p:ph type="title"/>
          </p:nvPr>
        </p:nvSpPr>
        <p:spPr>
          <a:xfrm>
            <a:off x="508000" y="601750"/>
            <a:ext cx="8636100" cy="204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700"/>
              <a:t>If you draw a digital picture on the computer, </a:t>
            </a:r>
            <a:br>
              <a:rPr lang="en" sz="5700"/>
            </a:br>
            <a:r>
              <a:rPr lang="en" sz="5700"/>
              <a:t>who does it belong to?</a:t>
            </a:r>
            <a:endParaRPr sz="5700"/>
          </a:p>
        </p:txBody>
      </p:sp>
      <p:pic>
        <p:nvPicPr>
          <p:cNvPr id="75" name="Google Shape;75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5463" y="2642650"/>
            <a:ext cx="2673075" cy="267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/>
          <p:nvPr>
            <p:ph type="title"/>
          </p:nvPr>
        </p:nvSpPr>
        <p:spPr>
          <a:xfrm>
            <a:off x="508000" y="601750"/>
            <a:ext cx="8636100" cy="204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700"/>
              <a:t>If I give a copy of my digital picture to my friend, do I still own it?</a:t>
            </a:r>
            <a:endParaRPr sz="5700"/>
          </a:p>
        </p:txBody>
      </p:sp>
      <p:pic>
        <p:nvPicPr>
          <p:cNvPr id="81" name="Google Shape;81;p13"/>
          <p:cNvPicPr preferRelativeResize="0"/>
          <p:nvPr/>
        </p:nvPicPr>
        <p:blipFill rotWithShape="1">
          <a:blip r:embed="rId3">
            <a:alphaModFix/>
          </a:blip>
          <a:srcRect b="21538" l="23521" r="23716" t="22763"/>
          <a:stretch/>
        </p:blipFill>
        <p:spPr>
          <a:xfrm>
            <a:off x="2413500" y="3601825"/>
            <a:ext cx="1158726" cy="122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3"/>
          <p:cNvPicPr preferRelativeResize="0"/>
          <p:nvPr/>
        </p:nvPicPr>
        <p:blipFill rotWithShape="1">
          <a:blip r:embed="rId3">
            <a:alphaModFix/>
          </a:blip>
          <a:srcRect b="21538" l="23521" r="23716" t="22763"/>
          <a:stretch/>
        </p:blipFill>
        <p:spPr>
          <a:xfrm>
            <a:off x="5379050" y="3567550"/>
            <a:ext cx="1158726" cy="1223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3" name="Google Shape;83;p13"/>
          <p:cNvCxnSpPr/>
          <p:nvPr/>
        </p:nvCxnSpPr>
        <p:spPr>
          <a:xfrm>
            <a:off x="3713825" y="4194075"/>
            <a:ext cx="1564200" cy="0"/>
          </a:xfrm>
          <a:prstGeom prst="straightConnector1">
            <a:avLst/>
          </a:prstGeom>
          <a:noFill/>
          <a:ln cap="flat" cmpd="sng" w="114300">
            <a:solidFill>
              <a:srgbClr val="5A2CA0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84" name="Google Shape;8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15651" y="3026800"/>
            <a:ext cx="1012776" cy="1012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