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e43f2063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8e43f2063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8e43f20634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8e43f20634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8e43f20634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8e43f20634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8e43f20634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8e43f20634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8e43f20634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8e43f20634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8e43f20634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8e43f20634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8e43f20634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8e43f20634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e43f20634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8e43f20634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8e43f20634_0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8e43f20634_0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8e43f20634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8e43f20634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8e43f20634_0_1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8e43f20634_0_1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8e43f20634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8e43f20634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8e43f20634_0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8e43f20634_0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8e43f20634_0_1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8e43f20634_0_1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8800AA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8800AA"/>
              </a:buClr>
              <a:buSzPts val="6000"/>
              <a:buFont typeface="Proxima Nova Semibold"/>
              <a:buChar char="●"/>
              <a:defRPr sz="60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8800AA"/>
              </a:buClr>
              <a:buSzPts val="3600"/>
              <a:buFont typeface="Proxima Nova Semibold"/>
              <a:buChar char="●"/>
              <a:defRPr sz="36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8800AA"/>
              </a:buClr>
              <a:buSzPts val="3600"/>
              <a:buFont typeface="Proxima Nova Semibold"/>
              <a:buChar char="●"/>
              <a:defRPr sz="36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8800AA"/>
              </a:buClr>
              <a:buSzPts val="3600"/>
              <a:buFont typeface="Proxima Nova Semibold"/>
              <a:buChar char="●"/>
              <a:defRPr sz="36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14.jpg"/><Relationship Id="rId5" Type="http://schemas.openxmlformats.org/officeDocument/2006/relationships/image" Target="../media/image2.png"/><Relationship Id="rId6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Relationship Id="rId4" Type="http://schemas.openxmlformats.org/officeDocument/2006/relationships/image" Target="../media/image14.jpg"/><Relationship Id="rId5" Type="http://schemas.openxmlformats.org/officeDocument/2006/relationships/image" Target="../media/image2.png"/><Relationship Id="rId6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Relationship Id="rId4" Type="http://schemas.openxmlformats.org/officeDocument/2006/relationships/image" Target="../media/image14.jpg"/><Relationship Id="rId5" Type="http://schemas.openxmlformats.org/officeDocument/2006/relationships/image" Target="../media/image2.png"/><Relationship Id="rId6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Relationship Id="rId4" Type="http://schemas.openxmlformats.org/officeDocument/2006/relationships/image" Target="../media/image14.jpg"/><Relationship Id="rId5" Type="http://schemas.openxmlformats.org/officeDocument/2006/relationships/image" Target="../media/image2.png"/><Relationship Id="rId6" Type="http://schemas.openxmlformats.org/officeDocument/2006/relationships/image" Target="../media/image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Relationship Id="rId4" Type="http://schemas.openxmlformats.org/officeDocument/2006/relationships/image" Target="../media/image14.jpg"/><Relationship Id="rId5" Type="http://schemas.openxmlformats.org/officeDocument/2006/relationships/image" Target="../media/image2.png"/><Relationship Id="rId6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Relationship Id="rId4" Type="http://schemas.openxmlformats.org/officeDocument/2006/relationships/image" Target="../media/image14.jpg"/><Relationship Id="rId5" Type="http://schemas.openxmlformats.org/officeDocument/2006/relationships/image" Target="../media/image2.png"/><Relationship Id="rId6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b="12440" l="0" r="12311" t="8320"/>
          <a:stretch/>
        </p:blipFill>
        <p:spPr>
          <a:xfrm>
            <a:off x="4572000" y="0"/>
            <a:ext cx="457205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I can identify ways that I can put information online.</a:t>
            </a:r>
            <a:endParaRPr sz="2000"/>
          </a:p>
        </p:txBody>
      </p:sp>
      <p:sp>
        <p:nvSpPr>
          <p:cNvPr id="31" name="Google Shape;31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Keep me informed</a:t>
            </a:r>
            <a:endParaRPr/>
          </a:p>
        </p:txBody>
      </p:sp>
      <p:pic>
        <p:nvPicPr>
          <p:cNvPr id="32" name="Google Shape;32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1048" y="2623325"/>
            <a:ext cx="1693349" cy="2108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/>
        </p:nvSpPr>
        <p:spPr>
          <a:xfrm>
            <a:off x="308063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i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38" name="Google Shape;38;p8"/>
          <p:cNvSpPr txBox="1"/>
          <p:nvPr/>
        </p:nvSpPr>
        <p:spPr>
          <a:xfrm>
            <a:off x="928738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n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39" name="Google Shape;39;p8"/>
          <p:cNvSpPr txBox="1"/>
          <p:nvPr/>
        </p:nvSpPr>
        <p:spPr>
          <a:xfrm>
            <a:off x="4188850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1000"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40" name="Google Shape;40;p8"/>
          <p:cNvSpPr txBox="1"/>
          <p:nvPr/>
        </p:nvSpPr>
        <p:spPr>
          <a:xfrm>
            <a:off x="3067888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r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41" name="Google Shape;41;p8"/>
          <p:cNvSpPr txBox="1"/>
          <p:nvPr/>
        </p:nvSpPr>
        <p:spPr>
          <a:xfrm>
            <a:off x="6437338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i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42" name="Google Shape;42;p8"/>
          <p:cNvSpPr txBox="1"/>
          <p:nvPr/>
        </p:nvSpPr>
        <p:spPr>
          <a:xfrm>
            <a:off x="1636163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f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43" name="Google Shape;43;p8"/>
          <p:cNvSpPr txBox="1"/>
          <p:nvPr/>
        </p:nvSpPr>
        <p:spPr>
          <a:xfrm>
            <a:off x="2539038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o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44" name="Google Shape;44;p8"/>
          <p:cNvSpPr txBox="1"/>
          <p:nvPr/>
        </p:nvSpPr>
        <p:spPr>
          <a:xfrm>
            <a:off x="5751525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t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45" name="Google Shape;45;p8"/>
          <p:cNvSpPr txBox="1"/>
          <p:nvPr/>
        </p:nvSpPr>
        <p:spPr>
          <a:xfrm>
            <a:off x="7265438" y="167773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o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46" name="Google Shape;46;p8"/>
          <p:cNvSpPr txBox="1"/>
          <p:nvPr/>
        </p:nvSpPr>
        <p:spPr>
          <a:xfrm>
            <a:off x="4978438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a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sp>
        <p:nvSpPr>
          <p:cNvPr id="47" name="Google Shape;47;p8"/>
          <p:cNvSpPr txBox="1"/>
          <p:nvPr/>
        </p:nvSpPr>
        <p:spPr>
          <a:xfrm>
            <a:off x="7972438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n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pic>
        <p:nvPicPr>
          <p:cNvPr id="48" name="Google Shape;48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98575" y="3098288"/>
            <a:ext cx="1979712" cy="1979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41525" y="34063"/>
            <a:ext cx="1979712" cy="1979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34900" y="34063"/>
            <a:ext cx="1979712" cy="1979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18350" y="3098288"/>
            <a:ext cx="1979712" cy="1979712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8"/>
          <p:cNvSpPr txBox="1"/>
          <p:nvPr/>
        </p:nvSpPr>
        <p:spPr>
          <a:xfrm>
            <a:off x="3910638" y="1629588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1000">
                <a:solidFill>
                  <a:srgbClr val="4B4B4B"/>
                </a:solidFill>
                <a:latin typeface="Proxima Nova Extrabold"/>
                <a:ea typeface="Proxima Nova Extrabold"/>
                <a:cs typeface="Proxima Nova Extrabold"/>
                <a:sym typeface="Proxima Nova Extrabold"/>
              </a:rPr>
              <a:t>m</a:t>
            </a:r>
            <a:endParaRPr i="1" sz="11000">
              <a:solidFill>
                <a:srgbClr val="4B4B4B"/>
              </a:solidFill>
              <a:latin typeface="Proxima Nova Extrabold"/>
              <a:ea typeface="Proxima Nova Extrabold"/>
              <a:cs typeface="Proxima Nova Extrabold"/>
              <a:sym typeface="Proxima Nova Extrabold"/>
            </a:endParaRPr>
          </a:p>
        </p:txBody>
      </p:sp>
      <p:pic>
        <p:nvPicPr>
          <p:cNvPr id="53" name="Google Shape;53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53438" y="34063"/>
            <a:ext cx="1979712" cy="1979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9"/>
          <p:cNvPicPr preferRelativeResize="0"/>
          <p:nvPr/>
        </p:nvPicPr>
        <p:blipFill rotWithShape="1">
          <a:blip r:embed="rId3">
            <a:alphaModFix/>
          </a:blip>
          <a:srcRect b="6393" l="36306" r="10914" t="0"/>
          <a:stretch/>
        </p:blipFill>
        <p:spPr>
          <a:xfrm>
            <a:off x="647450" y="553825"/>
            <a:ext cx="3668806" cy="4337901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9"/>
          <p:cNvSpPr/>
          <p:nvPr/>
        </p:nvSpPr>
        <p:spPr>
          <a:xfrm>
            <a:off x="4316250" y="373150"/>
            <a:ext cx="4244400" cy="3462600"/>
          </a:xfrm>
          <a:prstGeom prst="cloudCallout">
            <a:avLst>
              <a:gd fmla="val -51272" name="adj1"/>
              <a:gd fmla="val 64395" name="adj2"/>
            </a:avLst>
          </a:prstGeom>
          <a:noFill/>
          <a:ln cap="flat" cmpd="sng" w="3810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5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What is this?</a:t>
            </a:r>
            <a:endParaRPr sz="55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0"/>
          <p:cNvPicPr preferRelativeResize="0"/>
          <p:nvPr/>
        </p:nvPicPr>
        <p:blipFill rotWithShape="1">
          <a:blip r:embed="rId3">
            <a:alphaModFix/>
          </a:blip>
          <a:srcRect b="6393" l="36306" r="10914" t="0"/>
          <a:stretch/>
        </p:blipFill>
        <p:spPr>
          <a:xfrm>
            <a:off x="647450" y="553825"/>
            <a:ext cx="3668806" cy="4337901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0"/>
          <p:cNvSpPr/>
          <p:nvPr/>
        </p:nvSpPr>
        <p:spPr>
          <a:xfrm>
            <a:off x="4316250" y="373150"/>
            <a:ext cx="4244400" cy="3462600"/>
          </a:xfrm>
          <a:prstGeom prst="cloudCallout">
            <a:avLst>
              <a:gd fmla="val -51272" name="adj1"/>
              <a:gd fmla="val 64395" name="adj2"/>
            </a:avLst>
          </a:prstGeom>
          <a:noFill/>
          <a:ln cap="flat" cmpd="sng" w="3810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5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What colour is it?</a:t>
            </a:r>
            <a:endParaRPr sz="55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1"/>
          <p:cNvPicPr preferRelativeResize="0"/>
          <p:nvPr/>
        </p:nvPicPr>
        <p:blipFill rotWithShape="1">
          <a:blip r:embed="rId3">
            <a:alphaModFix/>
          </a:blip>
          <a:srcRect b="6393" l="36306" r="10914" t="0"/>
          <a:stretch/>
        </p:blipFill>
        <p:spPr>
          <a:xfrm>
            <a:off x="647450" y="553825"/>
            <a:ext cx="3668806" cy="4337901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1"/>
          <p:cNvSpPr/>
          <p:nvPr/>
        </p:nvSpPr>
        <p:spPr>
          <a:xfrm>
            <a:off x="4316250" y="373150"/>
            <a:ext cx="4244400" cy="3462600"/>
          </a:xfrm>
          <a:prstGeom prst="cloudCallout">
            <a:avLst>
              <a:gd fmla="val -51272" name="adj1"/>
              <a:gd fmla="val 64395" name="adj2"/>
            </a:avLst>
          </a:prstGeom>
          <a:noFill/>
          <a:ln cap="flat" cmpd="sng" w="3810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What is it wearing round its neck?</a:t>
            </a:r>
            <a:endParaRPr sz="3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2"/>
          <p:cNvPicPr preferRelativeResize="0"/>
          <p:nvPr/>
        </p:nvPicPr>
        <p:blipFill rotWithShape="1">
          <a:blip r:embed="rId3">
            <a:alphaModFix/>
          </a:blip>
          <a:srcRect b="6393" l="36306" r="10914" t="0"/>
          <a:stretch/>
        </p:blipFill>
        <p:spPr>
          <a:xfrm>
            <a:off x="647450" y="553825"/>
            <a:ext cx="3668806" cy="4337901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2"/>
          <p:cNvSpPr/>
          <p:nvPr/>
        </p:nvSpPr>
        <p:spPr>
          <a:xfrm>
            <a:off x="4316250" y="373150"/>
            <a:ext cx="4244400" cy="3462600"/>
          </a:xfrm>
          <a:prstGeom prst="cloudCallout">
            <a:avLst>
              <a:gd fmla="val -51272" name="adj1"/>
              <a:gd fmla="val 64395" name="adj2"/>
            </a:avLst>
          </a:prstGeom>
          <a:noFill/>
          <a:ln cap="flat" cmpd="sng" w="3810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What is its name?</a:t>
            </a:r>
            <a:endParaRPr sz="50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3"/>
          <p:cNvPicPr preferRelativeResize="0"/>
          <p:nvPr/>
        </p:nvPicPr>
        <p:blipFill rotWithShape="1">
          <a:blip r:embed="rId3">
            <a:alphaModFix/>
          </a:blip>
          <a:srcRect b="6393" l="36306" r="10914" t="0"/>
          <a:stretch/>
        </p:blipFill>
        <p:spPr>
          <a:xfrm>
            <a:off x="647450" y="553825"/>
            <a:ext cx="3668806" cy="4337901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3"/>
          <p:cNvSpPr/>
          <p:nvPr/>
        </p:nvSpPr>
        <p:spPr>
          <a:xfrm>
            <a:off x="4316250" y="373150"/>
            <a:ext cx="4244400" cy="3462600"/>
          </a:xfrm>
          <a:prstGeom prst="cloudCallout">
            <a:avLst>
              <a:gd fmla="val -51272" name="adj1"/>
              <a:gd fmla="val 64395" name="adj2"/>
            </a:avLst>
          </a:prstGeom>
          <a:noFill/>
          <a:ln cap="flat" cmpd="sng" w="3810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2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Who does it belong to?</a:t>
            </a:r>
            <a:endParaRPr sz="42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5750" y="677950"/>
            <a:ext cx="2739920" cy="37407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4"/>
          <p:cNvSpPr/>
          <p:nvPr/>
        </p:nvSpPr>
        <p:spPr>
          <a:xfrm>
            <a:off x="4316225" y="705650"/>
            <a:ext cx="3992400" cy="3740700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rgbClr val="8800A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This is Saffron.  She is holding her favourite  teddy bear Cuddles. </a:t>
            </a:r>
            <a:endParaRPr sz="37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</a:t>
            </a:r>
            <a:r>
              <a:rPr lang="en"/>
              <a:t>something</a:t>
            </a:r>
            <a:r>
              <a:rPr lang="en"/>
              <a:t> is online it means...</a:t>
            </a:r>
            <a:endParaRPr/>
          </a:p>
        </p:txBody>
      </p:sp>
      <p:sp>
        <p:nvSpPr>
          <p:cNvPr id="95" name="Google Shape;95;p15"/>
          <p:cNvSpPr/>
          <p:nvPr/>
        </p:nvSpPr>
        <p:spPr>
          <a:xfrm>
            <a:off x="917200" y="1420750"/>
            <a:ext cx="2409900" cy="809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Connected to a computer </a:t>
            </a:r>
            <a:endParaRPr sz="1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96" name="Google Shape;96;p15"/>
          <p:cNvSpPr/>
          <p:nvPr/>
        </p:nvSpPr>
        <p:spPr>
          <a:xfrm>
            <a:off x="3613950" y="1420750"/>
            <a:ext cx="2409900" cy="809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Others can see it</a:t>
            </a:r>
            <a:endParaRPr sz="1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97" name="Google Shape;97;p15"/>
          <p:cNvSpPr/>
          <p:nvPr/>
        </p:nvSpPr>
        <p:spPr>
          <a:xfrm>
            <a:off x="1982550" y="2421925"/>
            <a:ext cx="2409900" cy="809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Watched on tablet or computer</a:t>
            </a:r>
            <a:endParaRPr sz="1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98" name="Google Shape;98;p15"/>
          <p:cNvSpPr/>
          <p:nvPr/>
        </p:nvSpPr>
        <p:spPr>
          <a:xfrm>
            <a:off x="5246200" y="2421925"/>
            <a:ext cx="2409900" cy="809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On paper</a:t>
            </a:r>
            <a:endParaRPr sz="1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99" name="Google Shape;99;p15"/>
          <p:cNvSpPr/>
          <p:nvPr/>
        </p:nvSpPr>
        <p:spPr>
          <a:xfrm>
            <a:off x="6310700" y="3423100"/>
            <a:ext cx="2409900" cy="809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On the internet</a:t>
            </a:r>
            <a:endParaRPr sz="1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100" name="Google Shape;100;p15"/>
          <p:cNvSpPr/>
          <p:nvPr/>
        </p:nvSpPr>
        <p:spPr>
          <a:xfrm>
            <a:off x="917200" y="3423100"/>
            <a:ext cx="2409900" cy="809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Private</a:t>
            </a:r>
            <a:endParaRPr sz="1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101" name="Google Shape;101;p15"/>
          <p:cNvSpPr/>
          <p:nvPr/>
        </p:nvSpPr>
        <p:spPr>
          <a:xfrm>
            <a:off x="3613950" y="3423100"/>
            <a:ext cx="2409900" cy="809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In a book</a:t>
            </a:r>
            <a:endParaRPr sz="1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102" name="Google Shape;102;p15"/>
          <p:cNvSpPr/>
          <p:nvPr/>
        </p:nvSpPr>
        <p:spPr>
          <a:xfrm>
            <a:off x="6310700" y="1420750"/>
            <a:ext cx="2409900" cy="8094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8800A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Using an app</a:t>
            </a:r>
            <a:endParaRPr sz="1900">
              <a:solidFill>
                <a:srgbClr val="8800A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103" name="Google Shape;103;p15"/>
          <p:cNvSpPr txBox="1"/>
          <p:nvPr/>
        </p:nvSpPr>
        <p:spPr>
          <a:xfrm>
            <a:off x="912925" y="4455825"/>
            <a:ext cx="6474300" cy="4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Tick the ones which you think are right.</a:t>
            </a:r>
            <a:r>
              <a:rPr b="1" lang="en" sz="2000">
                <a:latin typeface="Proxima Nova"/>
                <a:ea typeface="Proxima Nova"/>
                <a:cs typeface="Proxima Nova"/>
                <a:sym typeface="Proxima Nova"/>
              </a:rPr>
              <a:t> 😊</a:t>
            </a:r>
            <a:endParaRPr b="1" sz="2000"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6"/>
          <p:cNvPicPr preferRelativeResize="0"/>
          <p:nvPr/>
        </p:nvPicPr>
        <p:blipFill rotWithShape="1">
          <a:blip r:embed="rId3">
            <a:alphaModFix/>
          </a:blip>
          <a:srcRect b="12459" l="17857" r="20073" t="13202"/>
          <a:stretch/>
        </p:blipFill>
        <p:spPr>
          <a:xfrm>
            <a:off x="689570" y="287780"/>
            <a:ext cx="4082244" cy="4586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5527" y="1574240"/>
            <a:ext cx="1457131" cy="1866213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6"/>
          <p:cNvSpPr txBox="1"/>
          <p:nvPr/>
        </p:nvSpPr>
        <p:spPr>
          <a:xfrm>
            <a:off x="2002208" y="928404"/>
            <a:ext cx="1456970" cy="66965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My blog</a:t>
            </a:r>
            <a:endParaRPr sz="23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111" name="Google Shape;111;p16"/>
          <p:cNvSpPr txBox="1"/>
          <p:nvPr/>
        </p:nvSpPr>
        <p:spPr>
          <a:xfrm>
            <a:off x="5305350" y="521550"/>
            <a:ext cx="3363300" cy="10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Is it o</a:t>
            </a: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nline information?</a:t>
            </a:r>
            <a:endParaRPr b="1" sz="3900">
              <a:solidFill>
                <a:srgbClr val="8800AA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2" name="Google Shape;112;p16"/>
          <p:cNvSpPr/>
          <p:nvPr/>
        </p:nvSpPr>
        <p:spPr>
          <a:xfrm>
            <a:off x="5179475" y="3396225"/>
            <a:ext cx="1672500" cy="647400"/>
          </a:xfrm>
          <a:prstGeom prst="rect">
            <a:avLst/>
          </a:prstGeom>
          <a:solidFill>
            <a:srgbClr val="23B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FF"/>
                </a:solidFill>
              </a:rPr>
              <a:t>Yes</a:t>
            </a:r>
            <a:endParaRPr b="1" sz="3000">
              <a:solidFill>
                <a:srgbClr val="FFFFFF"/>
              </a:solidFill>
            </a:endParaRPr>
          </a:p>
        </p:txBody>
      </p:sp>
      <p:sp>
        <p:nvSpPr>
          <p:cNvPr id="113" name="Google Shape;113;p16"/>
          <p:cNvSpPr/>
          <p:nvPr/>
        </p:nvSpPr>
        <p:spPr>
          <a:xfrm>
            <a:off x="7148550" y="3396225"/>
            <a:ext cx="1672500" cy="6474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lt1"/>
                </a:solidFill>
              </a:rPr>
              <a:t>No</a:t>
            </a:r>
            <a:endParaRPr b="1" sz="3000">
              <a:solidFill>
                <a:schemeClr val="lt1"/>
              </a:solidFill>
            </a:endParaRPr>
          </a:p>
        </p:txBody>
      </p:sp>
      <p:pic>
        <p:nvPicPr>
          <p:cNvPr id="114" name="Google Shape;114;p16"/>
          <p:cNvPicPr preferRelativeResize="0"/>
          <p:nvPr/>
        </p:nvPicPr>
        <p:blipFill rotWithShape="1">
          <a:blip r:embed="rId5">
            <a:alphaModFix/>
          </a:blip>
          <a:srcRect b="21975" l="15904" r="15034" t="22292"/>
          <a:stretch/>
        </p:blipFill>
        <p:spPr>
          <a:xfrm>
            <a:off x="5425438" y="2219750"/>
            <a:ext cx="1180575" cy="95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6"/>
          <p:cNvPicPr preferRelativeResize="0"/>
          <p:nvPr/>
        </p:nvPicPr>
        <p:blipFill rotWithShape="1">
          <a:blip r:embed="rId6">
            <a:alphaModFix/>
          </a:blip>
          <a:srcRect b="22562" l="20280" r="20053" t="20560"/>
          <a:stretch/>
        </p:blipFill>
        <p:spPr>
          <a:xfrm>
            <a:off x="7542988" y="2274987"/>
            <a:ext cx="883626" cy="842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17"/>
          <p:cNvPicPr preferRelativeResize="0"/>
          <p:nvPr/>
        </p:nvPicPr>
        <p:blipFill rotWithShape="1">
          <a:blip r:embed="rId3">
            <a:alphaModFix/>
          </a:blip>
          <a:srcRect b="19102" l="9252" r="10496" t="17007"/>
          <a:stretch/>
        </p:blipFill>
        <p:spPr>
          <a:xfrm>
            <a:off x="247529" y="565822"/>
            <a:ext cx="4855814" cy="4044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91995" y="1848357"/>
            <a:ext cx="1104010" cy="1479135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7"/>
          <p:cNvSpPr txBox="1"/>
          <p:nvPr/>
        </p:nvSpPr>
        <p:spPr>
          <a:xfrm>
            <a:off x="5305350" y="521550"/>
            <a:ext cx="3363300" cy="10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Is it online </a:t>
            </a: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information</a:t>
            </a: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?</a:t>
            </a:r>
            <a:endParaRPr b="1" sz="3900">
              <a:solidFill>
                <a:srgbClr val="8800AA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23" name="Google Shape;123;p17"/>
          <p:cNvSpPr/>
          <p:nvPr/>
        </p:nvSpPr>
        <p:spPr>
          <a:xfrm>
            <a:off x="5179475" y="3396225"/>
            <a:ext cx="1672500" cy="647400"/>
          </a:xfrm>
          <a:prstGeom prst="rect">
            <a:avLst/>
          </a:prstGeom>
          <a:solidFill>
            <a:srgbClr val="23B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FF"/>
                </a:solidFill>
              </a:rPr>
              <a:t>Yes</a:t>
            </a:r>
            <a:endParaRPr b="1" sz="3000">
              <a:solidFill>
                <a:srgbClr val="FFFFFF"/>
              </a:solidFill>
            </a:endParaRPr>
          </a:p>
        </p:txBody>
      </p:sp>
      <p:sp>
        <p:nvSpPr>
          <p:cNvPr id="124" name="Google Shape;124;p17"/>
          <p:cNvSpPr/>
          <p:nvPr/>
        </p:nvSpPr>
        <p:spPr>
          <a:xfrm>
            <a:off x="7148550" y="3396225"/>
            <a:ext cx="1672500" cy="6474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lt1"/>
                </a:solidFill>
              </a:rPr>
              <a:t>No</a:t>
            </a:r>
            <a:endParaRPr b="1" sz="3000">
              <a:solidFill>
                <a:schemeClr val="lt1"/>
              </a:solidFill>
            </a:endParaRPr>
          </a:p>
        </p:txBody>
      </p:sp>
      <p:pic>
        <p:nvPicPr>
          <p:cNvPr id="125" name="Google Shape;125;p17"/>
          <p:cNvPicPr preferRelativeResize="0"/>
          <p:nvPr/>
        </p:nvPicPr>
        <p:blipFill rotWithShape="1">
          <a:blip r:embed="rId5">
            <a:alphaModFix/>
          </a:blip>
          <a:srcRect b="21975" l="15904" r="15034" t="22292"/>
          <a:stretch/>
        </p:blipFill>
        <p:spPr>
          <a:xfrm>
            <a:off x="5425438" y="2219750"/>
            <a:ext cx="1180575" cy="95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7"/>
          <p:cNvPicPr preferRelativeResize="0"/>
          <p:nvPr/>
        </p:nvPicPr>
        <p:blipFill rotWithShape="1">
          <a:blip r:embed="rId6">
            <a:alphaModFix/>
          </a:blip>
          <a:srcRect b="22562" l="20280" r="20053" t="20560"/>
          <a:stretch/>
        </p:blipFill>
        <p:spPr>
          <a:xfrm>
            <a:off x="7542988" y="2274987"/>
            <a:ext cx="883626" cy="842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8"/>
          <p:cNvPicPr preferRelativeResize="0"/>
          <p:nvPr/>
        </p:nvPicPr>
        <p:blipFill rotWithShape="1">
          <a:blip r:embed="rId3">
            <a:alphaModFix/>
          </a:blip>
          <a:srcRect b="16177" l="15451" r="17077" t="14895"/>
          <a:stretch/>
        </p:blipFill>
        <p:spPr>
          <a:xfrm>
            <a:off x="655525" y="527500"/>
            <a:ext cx="4325076" cy="4418175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8"/>
          <p:cNvSpPr txBox="1"/>
          <p:nvPr/>
        </p:nvSpPr>
        <p:spPr>
          <a:xfrm>
            <a:off x="5305350" y="521550"/>
            <a:ext cx="3363300" cy="10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Is it online information?</a:t>
            </a:r>
            <a:endParaRPr b="1" sz="3900">
              <a:solidFill>
                <a:srgbClr val="8800AA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33" name="Google Shape;133;p18"/>
          <p:cNvPicPr preferRelativeResize="0"/>
          <p:nvPr/>
        </p:nvPicPr>
        <p:blipFill rotWithShape="1">
          <a:blip r:embed="rId4">
            <a:alphaModFix/>
          </a:blip>
          <a:srcRect b="21079" l="0" r="0" t="18518"/>
          <a:stretch/>
        </p:blipFill>
        <p:spPr>
          <a:xfrm>
            <a:off x="2089500" y="1728525"/>
            <a:ext cx="1564500" cy="121024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8"/>
          <p:cNvSpPr/>
          <p:nvPr/>
        </p:nvSpPr>
        <p:spPr>
          <a:xfrm>
            <a:off x="5179475" y="3396225"/>
            <a:ext cx="1672500" cy="647400"/>
          </a:xfrm>
          <a:prstGeom prst="rect">
            <a:avLst/>
          </a:prstGeom>
          <a:solidFill>
            <a:srgbClr val="23B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FF"/>
                </a:solidFill>
              </a:rPr>
              <a:t>Yes</a:t>
            </a:r>
            <a:endParaRPr b="1" sz="3000">
              <a:solidFill>
                <a:srgbClr val="FFFFFF"/>
              </a:solidFill>
            </a:endParaRPr>
          </a:p>
        </p:txBody>
      </p:sp>
      <p:sp>
        <p:nvSpPr>
          <p:cNvPr id="135" name="Google Shape;135;p18"/>
          <p:cNvSpPr/>
          <p:nvPr/>
        </p:nvSpPr>
        <p:spPr>
          <a:xfrm>
            <a:off x="7148550" y="3396225"/>
            <a:ext cx="1672500" cy="6474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lt1"/>
                </a:solidFill>
              </a:rPr>
              <a:t>No</a:t>
            </a:r>
            <a:endParaRPr b="1" sz="3000">
              <a:solidFill>
                <a:schemeClr val="lt1"/>
              </a:solidFill>
            </a:endParaRPr>
          </a:p>
        </p:txBody>
      </p:sp>
      <p:pic>
        <p:nvPicPr>
          <p:cNvPr id="136" name="Google Shape;136;p18"/>
          <p:cNvPicPr preferRelativeResize="0"/>
          <p:nvPr/>
        </p:nvPicPr>
        <p:blipFill rotWithShape="1">
          <a:blip r:embed="rId5">
            <a:alphaModFix/>
          </a:blip>
          <a:srcRect b="21975" l="15904" r="15034" t="22292"/>
          <a:stretch/>
        </p:blipFill>
        <p:spPr>
          <a:xfrm>
            <a:off x="5425438" y="2219750"/>
            <a:ext cx="1180575" cy="95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8"/>
          <p:cNvPicPr preferRelativeResize="0"/>
          <p:nvPr/>
        </p:nvPicPr>
        <p:blipFill rotWithShape="1">
          <a:blip r:embed="rId6">
            <a:alphaModFix/>
          </a:blip>
          <a:srcRect b="22562" l="20280" r="20053" t="20560"/>
          <a:stretch/>
        </p:blipFill>
        <p:spPr>
          <a:xfrm>
            <a:off x="7542988" y="2274987"/>
            <a:ext cx="883626" cy="842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"/>
          <p:cNvSpPr txBox="1"/>
          <p:nvPr/>
        </p:nvSpPr>
        <p:spPr>
          <a:xfrm>
            <a:off x="5305350" y="521550"/>
            <a:ext cx="3363300" cy="10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Is it online information?</a:t>
            </a:r>
            <a:endParaRPr b="1" sz="3900">
              <a:solidFill>
                <a:srgbClr val="8800AA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43" name="Google Shape;143;p19"/>
          <p:cNvPicPr preferRelativeResize="0"/>
          <p:nvPr/>
        </p:nvPicPr>
        <p:blipFill rotWithShape="1">
          <a:blip r:embed="rId3">
            <a:alphaModFix/>
          </a:blip>
          <a:srcRect b="17631" l="21260" r="18356" t="14892"/>
          <a:stretch/>
        </p:blipFill>
        <p:spPr>
          <a:xfrm>
            <a:off x="683551" y="359667"/>
            <a:ext cx="3888461" cy="4424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56670" y="1021317"/>
            <a:ext cx="2542200" cy="3211200"/>
          </a:xfrm>
          <a:prstGeom prst="roundRect">
            <a:avLst>
              <a:gd fmla="val 10676" name="adj"/>
            </a:avLst>
          </a:prstGeom>
          <a:noFill/>
          <a:ln>
            <a:noFill/>
          </a:ln>
        </p:spPr>
      </p:pic>
      <p:sp>
        <p:nvSpPr>
          <p:cNvPr id="145" name="Google Shape;145;p19"/>
          <p:cNvSpPr txBox="1"/>
          <p:nvPr/>
        </p:nvSpPr>
        <p:spPr>
          <a:xfrm>
            <a:off x="1557675" y="1061075"/>
            <a:ext cx="2140200" cy="5217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800A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My poster</a:t>
            </a:r>
            <a:endParaRPr sz="25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146" name="Google Shape;146;p19"/>
          <p:cNvSpPr/>
          <p:nvPr/>
        </p:nvSpPr>
        <p:spPr>
          <a:xfrm>
            <a:off x="5179475" y="3396225"/>
            <a:ext cx="1672500" cy="647400"/>
          </a:xfrm>
          <a:prstGeom prst="rect">
            <a:avLst/>
          </a:prstGeom>
          <a:solidFill>
            <a:srgbClr val="23B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FF"/>
                </a:solidFill>
              </a:rPr>
              <a:t>Yes</a:t>
            </a:r>
            <a:endParaRPr b="1" sz="3000">
              <a:solidFill>
                <a:srgbClr val="FFFFFF"/>
              </a:solidFill>
            </a:endParaRPr>
          </a:p>
        </p:txBody>
      </p:sp>
      <p:sp>
        <p:nvSpPr>
          <p:cNvPr id="147" name="Google Shape;147;p19"/>
          <p:cNvSpPr/>
          <p:nvPr/>
        </p:nvSpPr>
        <p:spPr>
          <a:xfrm>
            <a:off x="7148550" y="3396225"/>
            <a:ext cx="1672500" cy="6474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lt1"/>
                </a:solidFill>
              </a:rPr>
              <a:t>No</a:t>
            </a:r>
            <a:endParaRPr b="1" sz="3000">
              <a:solidFill>
                <a:schemeClr val="lt1"/>
              </a:solidFill>
            </a:endParaRPr>
          </a:p>
        </p:txBody>
      </p:sp>
      <p:pic>
        <p:nvPicPr>
          <p:cNvPr id="148" name="Google Shape;148;p19"/>
          <p:cNvPicPr preferRelativeResize="0"/>
          <p:nvPr/>
        </p:nvPicPr>
        <p:blipFill rotWithShape="1">
          <a:blip r:embed="rId5">
            <a:alphaModFix/>
          </a:blip>
          <a:srcRect b="21975" l="15904" r="15034" t="22292"/>
          <a:stretch/>
        </p:blipFill>
        <p:spPr>
          <a:xfrm>
            <a:off x="5425438" y="2219750"/>
            <a:ext cx="1180575" cy="95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19"/>
          <p:cNvPicPr preferRelativeResize="0"/>
          <p:nvPr/>
        </p:nvPicPr>
        <p:blipFill rotWithShape="1">
          <a:blip r:embed="rId6">
            <a:alphaModFix/>
          </a:blip>
          <a:srcRect b="22562" l="20280" r="20053" t="20560"/>
          <a:stretch/>
        </p:blipFill>
        <p:spPr>
          <a:xfrm>
            <a:off x="7542988" y="2274987"/>
            <a:ext cx="883626" cy="842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0"/>
          <p:cNvPicPr preferRelativeResize="0"/>
          <p:nvPr/>
        </p:nvPicPr>
        <p:blipFill rotWithShape="1">
          <a:blip r:embed="rId3">
            <a:alphaModFix/>
          </a:blip>
          <a:srcRect b="20538" l="21815" r="21372" t="17391"/>
          <a:stretch/>
        </p:blipFill>
        <p:spPr>
          <a:xfrm>
            <a:off x="498675" y="12"/>
            <a:ext cx="4384224" cy="4790301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0"/>
          <p:cNvSpPr txBox="1"/>
          <p:nvPr/>
        </p:nvSpPr>
        <p:spPr>
          <a:xfrm>
            <a:off x="5305350" y="521550"/>
            <a:ext cx="3363300" cy="10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Is it online information?</a:t>
            </a:r>
            <a:endParaRPr b="1" sz="3900">
              <a:solidFill>
                <a:srgbClr val="8800AA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56" name="Google Shape;15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3275" y="1655050"/>
            <a:ext cx="2136900" cy="2490000"/>
          </a:xfrm>
          <a:prstGeom prst="plaque">
            <a:avLst>
              <a:gd fmla="val 8649" name="adj"/>
            </a:avLst>
          </a:prstGeom>
          <a:noFill/>
          <a:ln>
            <a:noFill/>
          </a:ln>
        </p:spPr>
      </p:pic>
      <p:sp>
        <p:nvSpPr>
          <p:cNvPr id="157" name="Google Shape;157;p20"/>
          <p:cNvSpPr/>
          <p:nvPr/>
        </p:nvSpPr>
        <p:spPr>
          <a:xfrm>
            <a:off x="5179475" y="3396225"/>
            <a:ext cx="1672500" cy="647400"/>
          </a:xfrm>
          <a:prstGeom prst="rect">
            <a:avLst/>
          </a:prstGeom>
          <a:solidFill>
            <a:srgbClr val="23B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FF"/>
                </a:solidFill>
              </a:rPr>
              <a:t>Yes</a:t>
            </a:r>
            <a:endParaRPr b="1" sz="3000">
              <a:solidFill>
                <a:srgbClr val="FFFFFF"/>
              </a:solidFill>
            </a:endParaRPr>
          </a:p>
        </p:txBody>
      </p:sp>
      <p:sp>
        <p:nvSpPr>
          <p:cNvPr id="158" name="Google Shape;158;p20"/>
          <p:cNvSpPr/>
          <p:nvPr/>
        </p:nvSpPr>
        <p:spPr>
          <a:xfrm>
            <a:off x="7148550" y="3396225"/>
            <a:ext cx="1672500" cy="6474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lt1"/>
                </a:solidFill>
              </a:rPr>
              <a:t>No</a:t>
            </a:r>
            <a:endParaRPr b="1" sz="3000">
              <a:solidFill>
                <a:schemeClr val="lt1"/>
              </a:solidFill>
            </a:endParaRPr>
          </a:p>
        </p:txBody>
      </p:sp>
      <p:pic>
        <p:nvPicPr>
          <p:cNvPr id="159" name="Google Shape;159;p20"/>
          <p:cNvPicPr preferRelativeResize="0"/>
          <p:nvPr/>
        </p:nvPicPr>
        <p:blipFill rotWithShape="1">
          <a:blip r:embed="rId5">
            <a:alphaModFix/>
          </a:blip>
          <a:srcRect b="21975" l="15904" r="15034" t="22292"/>
          <a:stretch/>
        </p:blipFill>
        <p:spPr>
          <a:xfrm>
            <a:off x="5425438" y="2219750"/>
            <a:ext cx="1180575" cy="95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0"/>
          <p:cNvPicPr preferRelativeResize="0"/>
          <p:nvPr/>
        </p:nvPicPr>
        <p:blipFill rotWithShape="1">
          <a:blip r:embed="rId6">
            <a:alphaModFix/>
          </a:blip>
          <a:srcRect b="22562" l="20280" r="20053" t="20560"/>
          <a:stretch/>
        </p:blipFill>
        <p:spPr>
          <a:xfrm>
            <a:off x="7542988" y="2274987"/>
            <a:ext cx="883626" cy="842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21"/>
          <p:cNvPicPr preferRelativeResize="0"/>
          <p:nvPr/>
        </p:nvPicPr>
        <p:blipFill rotWithShape="1">
          <a:blip r:embed="rId3">
            <a:alphaModFix/>
          </a:blip>
          <a:srcRect b="21595" l="25148" r="25405" t="16331"/>
          <a:stretch/>
        </p:blipFill>
        <p:spPr>
          <a:xfrm>
            <a:off x="310925" y="-227150"/>
            <a:ext cx="4206525" cy="5280726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1"/>
          <p:cNvSpPr txBox="1"/>
          <p:nvPr/>
        </p:nvSpPr>
        <p:spPr>
          <a:xfrm>
            <a:off x="5305350" y="521550"/>
            <a:ext cx="3363300" cy="10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900">
                <a:solidFill>
                  <a:srgbClr val="8800AA"/>
                </a:solidFill>
                <a:latin typeface="Proxima Nova"/>
                <a:ea typeface="Proxima Nova"/>
                <a:cs typeface="Proxima Nova"/>
                <a:sym typeface="Proxima Nova"/>
              </a:rPr>
              <a:t>Is it online information?</a:t>
            </a:r>
            <a:endParaRPr b="1" sz="3900">
              <a:solidFill>
                <a:srgbClr val="8800AA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67" name="Google Shape;16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86775" y="2558025"/>
            <a:ext cx="1242350" cy="1447845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1"/>
          <p:cNvSpPr/>
          <p:nvPr/>
        </p:nvSpPr>
        <p:spPr>
          <a:xfrm>
            <a:off x="5179475" y="3396225"/>
            <a:ext cx="1672500" cy="647400"/>
          </a:xfrm>
          <a:prstGeom prst="rect">
            <a:avLst/>
          </a:prstGeom>
          <a:solidFill>
            <a:srgbClr val="23B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FF"/>
                </a:solidFill>
              </a:rPr>
              <a:t>Yes</a:t>
            </a:r>
            <a:endParaRPr b="1" sz="3000">
              <a:solidFill>
                <a:srgbClr val="FFFFFF"/>
              </a:solidFill>
            </a:endParaRPr>
          </a:p>
        </p:txBody>
      </p:sp>
      <p:sp>
        <p:nvSpPr>
          <p:cNvPr id="169" name="Google Shape;169;p21"/>
          <p:cNvSpPr/>
          <p:nvPr/>
        </p:nvSpPr>
        <p:spPr>
          <a:xfrm>
            <a:off x="7148550" y="3396225"/>
            <a:ext cx="1672500" cy="6474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lt1"/>
                </a:solidFill>
              </a:rPr>
              <a:t>No</a:t>
            </a:r>
            <a:endParaRPr b="1" sz="3000">
              <a:solidFill>
                <a:schemeClr val="lt1"/>
              </a:solidFill>
            </a:endParaRPr>
          </a:p>
        </p:txBody>
      </p:sp>
      <p:pic>
        <p:nvPicPr>
          <p:cNvPr id="170" name="Google Shape;170;p21"/>
          <p:cNvPicPr preferRelativeResize="0"/>
          <p:nvPr/>
        </p:nvPicPr>
        <p:blipFill rotWithShape="1">
          <a:blip r:embed="rId5">
            <a:alphaModFix/>
          </a:blip>
          <a:srcRect b="21975" l="15904" r="15034" t="22292"/>
          <a:stretch/>
        </p:blipFill>
        <p:spPr>
          <a:xfrm>
            <a:off x="5425438" y="2219750"/>
            <a:ext cx="1180575" cy="95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1"/>
          <p:cNvPicPr preferRelativeResize="0"/>
          <p:nvPr/>
        </p:nvPicPr>
        <p:blipFill rotWithShape="1">
          <a:blip r:embed="rId6">
            <a:alphaModFix/>
          </a:blip>
          <a:srcRect b="22562" l="20280" r="20053" t="20560"/>
          <a:stretch/>
        </p:blipFill>
        <p:spPr>
          <a:xfrm>
            <a:off x="7542988" y="2274987"/>
            <a:ext cx="883626" cy="842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