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5" name="Google Shape;9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" name="Google Shape;10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" name="Google Shape;10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" name="Google Shape;11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" name="Google Shape;12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" name="Google Shape;12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" name="Google Shape;14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" name="Google Shape;14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3" name="Google Shape;15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" name="Google Shape;15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Proxima Nova"/>
              <a:buChar char="●"/>
              <a:defRPr b="1" i="0" sz="3600" u="none" cap="none" strike="noStrike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○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■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●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○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■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●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○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Char char="■"/>
              <a:defRPr b="0" i="0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Google Shape;16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48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48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48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48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48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1" name="Google Shape;21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48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48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48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48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48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Google Shape;22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5" name="Google Shape;25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○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■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○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■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●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○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■"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8" name="Google Shape;28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48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048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048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048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048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048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○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048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■"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9" name="Google Shape;29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●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○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■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●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○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■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●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○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Char char="■"/>
              <a:defRPr b="0" i="0" sz="4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2" name="Google Shape;32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●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○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■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●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○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■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●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○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Char char="■"/>
              <a:def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6" name="Google Shape;36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7" name="Google Shape;37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8" name="Google Shape;38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/>
        </p:txBody>
      </p:sp>
      <p:sp>
        <p:nvSpPr>
          <p:cNvPr id="41" name="Google Shape;41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●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○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■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●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○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■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●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○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Char char="■"/>
              <a:defRPr b="0" i="0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t>xx%</a:t>
            </a:r>
          </a:p>
        </p:txBody>
      </p:sp>
      <p:sp>
        <p:nvSpPr>
          <p:cNvPr id="44" name="Google Shape;44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5" name="Google Shape;45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4" name="Google Shape;54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5" name="Google Shape;55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58" name="Google Shape;58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1" name="Google Shape;61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2" name="Google Shape;62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6" name="Google Shape;66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7" name="Google Shape;67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73" name="Google Shape;73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4" name="Google Shape;74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77" name="Google Shape;77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1" name="Google Shape;81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2" name="Google Shape;82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3" name="Google Shape;83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86" name="Google Shape;86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89" name="Google Shape;89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0" name="Google Shape;90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9.xml"/><Relationship Id="rId10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0.xml"/><Relationship Id="rId1" Type="http://schemas.openxmlformats.org/officeDocument/2006/relationships/image" Target="../media/image1.pn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b="0" i="0" sz="14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1" y="4655101"/>
            <a:ext cx="1351996" cy="407575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0" name="Google Shape;50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1" name="Google Shape;51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4.png"/><Relationship Id="rId5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25"/>
          <p:cNvPicPr preferRelativeResize="0"/>
          <p:nvPr/>
        </p:nvPicPr>
        <p:blipFill rotWithShape="1">
          <a:blip r:embed="rId3">
            <a:alphaModFix amt="4000"/>
          </a:blip>
          <a:srcRect b="32042" l="0" r="13748" t="0"/>
          <a:stretch/>
        </p:blipFill>
        <p:spPr>
          <a:xfrm>
            <a:off x="4644350" y="314925"/>
            <a:ext cx="4499650" cy="4828575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25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0" i="0" lang="en" sz="60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What are your rules?</a:t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99" name="Google Shape;99;p25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23B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>
                <a:solidFill>
                  <a:srgbClr val="EFEFEF"/>
                </a:solidFill>
                <a:latin typeface="Open Sans"/>
                <a:ea typeface="Open Sans"/>
                <a:cs typeface="Open Sans"/>
                <a:sym typeface="Open Sans"/>
              </a:rPr>
              <a:t>I can identify rules that help keep us safe and healthy in and beyond the home when using technology.</a:t>
            </a:r>
            <a:endParaRPr>
              <a:solidFill>
                <a:srgbClr val="EFEFE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rgbClr val="EFEFE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I can give some simple examples of those rules.</a:t>
            </a:r>
            <a:endParaRPr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0" name="Google Shape;100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40775" y="2870950"/>
            <a:ext cx="1276841" cy="17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6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When I play a video game...</a:t>
            </a:r>
            <a:endParaRPr b="0" i="0" sz="48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106" name="Google Shape;106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9675" y="2142675"/>
            <a:ext cx="3162455" cy="196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7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When I watch YouTube...</a:t>
            </a:r>
            <a:endParaRPr b="0" i="0" sz="48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112" name="Google Shape;112;p27"/>
          <p:cNvPicPr preferRelativeResize="0"/>
          <p:nvPr/>
        </p:nvPicPr>
        <p:blipFill rotWithShape="1">
          <a:blip r:embed="rId3">
            <a:alphaModFix/>
          </a:blip>
          <a:srcRect b="0" l="0" r="67711" t="0"/>
          <a:stretch/>
        </p:blipFill>
        <p:spPr>
          <a:xfrm>
            <a:off x="3403850" y="2172275"/>
            <a:ext cx="2834084" cy="196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8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When I use Google...</a:t>
            </a:r>
            <a:endParaRPr b="0" i="0" sz="48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118" name="Google Shape;118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06500" y="2364325"/>
            <a:ext cx="4828800" cy="158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9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When I want to go on</a:t>
            </a:r>
            <a:br>
              <a:rPr b="0" i="0" lang="en" sz="36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</a:br>
            <a:r>
              <a:rPr b="0" i="0" lang="en" sz="30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the computer/console/tablet/phone...</a:t>
            </a:r>
            <a:endParaRPr b="0" i="0" sz="3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124" name="Google Shape;124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3050" y="2135275"/>
            <a:ext cx="2207715" cy="196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51708" y="3316475"/>
            <a:ext cx="3006824" cy="106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19451" y="2135275"/>
            <a:ext cx="1504893" cy="196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0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 can play/watch for...</a:t>
            </a:r>
            <a:endParaRPr b="0" i="0" sz="48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132" name="Google Shape;132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35288" y="2142675"/>
            <a:ext cx="1771217" cy="196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45775" y="2142675"/>
            <a:ext cx="1950250" cy="196775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31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 am allowed to...</a:t>
            </a:r>
            <a:endParaRPr b="0" i="0" sz="48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95775" y="2142675"/>
            <a:ext cx="2250251" cy="196775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32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 am not allowed to...</a:t>
            </a:r>
            <a:endParaRPr b="0" i="0" sz="48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3"/>
          <p:cNvSpPr/>
          <p:nvPr/>
        </p:nvSpPr>
        <p:spPr>
          <a:xfrm>
            <a:off x="3551050" y="2571925"/>
            <a:ext cx="2539692" cy="1967750"/>
          </a:xfrm>
          <a:prstGeom prst="rect">
            <a:avLst/>
          </a:prstGeom>
          <a:noFill/>
          <a:ln>
            <a:noFill/>
          </a:ln>
        </p:spPr>
      </p:sp>
      <p:sp>
        <p:nvSpPr>
          <p:cNvPr id="150" name="Google Shape;150;p33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 have to ask a grown up if </a:t>
            </a:r>
            <a:b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</a:b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 want to...</a:t>
            </a:r>
            <a:endParaRPr b="0" i="0" sz="48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4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A grown up who can </a:t>
            </a:r>
            <a:b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</a:b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help me is...</a:t>
            </a:r>
            <a:endParaRPr b="0" i="0" sz="48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156" name="Google Shape;156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54125" y="2564525"/>
            <a:ext cx="2333528" cy="196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5"/>
          <p:cNvSpPr txBox="1"/>
          <p:nvPr>
            <p:ph type="ctr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0" i="0" lang="en" sz="4800" u="none" cap="none" strike="noStrike">
                <a:solidFill>
                  <a:srgbClr val="23B00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If I get stuck...</a:t>
            </a:r>
            <a:endParaRPr b="0" i="0" sz="48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rgbClr val="23B00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162" name="Google Shape;162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8238" y="2142675"/>
            <a:ext cx="1587522" cy="196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