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808" orient="horz"/>
        <p:guide pos="2880"/>
        <p:guide pos="279" orient="horz"/>
        <p:guide pos="379" orient="horz"/>
        <p:guide pos="290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5b96326a87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" name="Google Shape;35;g5b96326a87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9c1f535281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9c1f535281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5b96326a87_1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5b96326a87_1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5b96326a87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5b96326a87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5b96326a87_1_1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5b96326a87_1_1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5b96326a87_1_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5b96326a87_1_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5b96326a87_1_1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5b96326a87_1_1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5b96326a87_1_1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5b96326a87_1_1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5b96326a87_1_1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5b96326a87_1_1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5b96326a87_1_1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5b96326a87_1_1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5b96326a87_1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5b96326a87_1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5b96326a87_1_1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5b96326a87_1_1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79EFA"/>
              </a:buClr>
              <a:buSzPts val="6000"/>
              <a:buFont typeface="Proxima Nova Semibold"/>
              <a:buChar char="●"/>
              <a:defRPr sz="6000">
                <a:solidFill>
                  <a:srgbClr val="079EF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  <p:sp>
        <p:nvSpPr>
          <p:cNvPr id="11" name="Google Shape;11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079EFA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abel/heading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 slide" type="tx">
  <p:cSld name="TITLE_AND_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79EFA"/>
              </a:buClr>
              <a:buSzPts val="3600"/>
              <a:buFont typeface="Proxima Nova Semibold"/>
              <a:buChar char="●"/>
              <a:defRPr sz="3600">
                <a:solidFill>
                  <a:srgbClr val="079EF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one column">
  <p:cSld name="TITLE_AND_BODY_1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79EFA"/>
              </a:buClr>
              <a:buSzPts val="3600"/>
              <a:buFont typeface="Proxima Nova Semibold"/>
              <a:buChar char="●"/>
              <a:defRPr sz="3600">
                <a:solidFill>
                  <a:srgbClr val="079EF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/>
          <p:nvPr>
            <p:ph idx="1" type="body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23" name="Google Shape;23;p6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79EFA"/>
              </a:buClr>
              <a:buSzPts val="3600"/>
              <a:buFont typeface="Proxima Nova Semibold"/>
              <a:buChar char="●"/>
              <a:defRPr sz="3600">
                <a:solidFill>
                  <a:srgbClr val="079EF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6"/>
          <p:cNvSpPr txBox="1"/>
          <p:nvPr>
            <p:ph idx="2" type="body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79EF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Early Years - 7</a:t>
            </a:r>
            <a:endParaRPr sz="1400">
              <a:solidFill>
                <a:srgbClr val="079EF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10" Type="http://schemas.openxmlformats.org/officeDocument/2006/relationships/image" Target="../media/image23.png"/><Relationship Id="rId9" Type="http://schemas.openxmlformats.org/officeDocument/2006/relationships/image" Target="../media/image14.png"/><Relationship Id="rId5" Type="http://schemas.openxmlformats.org/officeDocument/2006/relationships/image" Target="../media/image13.png"/><Relationship Id="rId6" Type="http://schemas.openxmlformats.org/officeDocument/2006/relationships/image" Target="../media/image15.png"/><Relationship Id="rId7" Type="http://schemas.openxmlformats.org/officeDocument/2006/relationships/image" Target="../media/image18.png"/><Relationship Id="rId8" Type="http://schemas.openxmlformats.org/officeDocument/2006/relationships/image" Target="../media/image1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jpg"/><Relationship Id="rId4" Type="http://schemas.openxmlformats.org/officeDocument/2006/relationships/image" Target="../media/image2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0.png"/><Relationship Id="rId4" Type="http://schemas.openxmlformats.org/officeDocument/2006/relationships/image" Target="../media/image22.png"/><Relationship Id="rId5" Type="http://schemas.openxmlformats.org/officeDocument/2006/relationships/image" Target="../media/image21.png"/><Relationship Id="rId6" Type="http://schemas.openxmlformats.org/officeDocument/2006/relationships/image" Target="../media/image24.png"/><Relationship Id="rId7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7"/>
          <p:cNvPicPr preferRelativeResize="0"/>
          <p:nvPr/>
        </p:nvPicPr>
        <p:blipFill rotWithShape="1">
          <a:blip r:embed="rId3">
            <a:alphaModFix amt="4000"/>
          </a:blip>
          <a:srcRect b="24860" l="17615" r="31779" t="15162"/>
          <a:stretch/>
        </p:blipFill>
        <p:spPr>
          <a:xfrm>
            <a:off x="4760275" y="-52475"/>
            <a:ext cx="4383774" cy="5195976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7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Keeping in Touch</a:t>
            </a:r>
            <a:endParaRPr/>
          </a:p>
        </p:txBody>
      </p:sp>
      <p:sp>
        <p:nvSpPr>
          <p:cNvPr id="31" name="Google Shape;31;p7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recognise some ways in which the internet can be used to communicate.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give examples of how I (might) use technology to communicate with people I know.</a:t>
            </a:r>
            <a:endParaRPr/>
          </a:p>
        </p:txBody>
      </p:sp>
      <p:pic>
        <p:nvPicPr>
          <p:cNvPr id="32" name="Google Shape;32;p7"/>
          <p:cNvPicPr preferRelativeResize="0"/>
          <p:nvPr/>
        </p:nvPicPr>
        <p:blipFill rotWithShape="1">
          <a:blip r:embed="rId3">
            <a:alphaModFix/>
          </a:blip>
          <a:srcRect b="17344" l="17616" r="16529" t="15165"/>
          <a:stretch/>
        </p:blipFill>
        <p:spPr>
          <a:xfrm>
            <a:off x="5015025" y="2837849"/>
            <a:ext cx="1696851" cy="173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/>
          <p:nvPr/>
        </p:nvSpPr>
        <p:spPr>
          <a:xfrm>
            <a:off x="468713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c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38" name="Google Shape;38;p8"/>
          <p:cNvSpPr txBox="1"/>
          <p:nvPr/>
        </p:nvSpPr>
        <p:spPr>
          <a:xfrm>
            <a:off x="1233538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o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39" name="Google Shape;39;p8"/>
          <p:cNvSpPr txBox="1"/>
          <p:nvPr/>
        </p:nvSpPr>
        <p:spPr>
          <a:xfrm>
            <a:off x="4188850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u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0" name="Google Shape;40;p8"/>
          <p:cNvSpPr txBox="1"/>
          <p:nvPr/>
        </p:nvSpPr>
        <p:spPr>
          <a:xfrm>
            <a:off x="4961650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n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1" name="Google Shape;41;p8"/>
          <p:cNvSpPr txBox="1"/>
          <p:nvPr/>
        </p:nvSpPr>
        <p:spPr>
          <a:xfrm>
            <a:off x="5446738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i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2" name="Google Shape;42;p8"/>
          <p:cNvSpPr txBox="1"/>
          <p:nvPr/>
        </p:nvSpPr>
        <p:spPr>
          <a:xfrm>
            <a:off x="2093363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m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3" name="Google Shape;43;p8"/>
          <p:cNvSpPr txBox="1"/>
          <p:nvPr/>
        </p:nvSpPr>
        <p:spPr>
          <a:xfrm>
            <a:off x="3226138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m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4" name="Google Shape;44;p8"/>
          <p:cNvSpPr txBox="1"/>
          <p:nvPr/>
        </p:nvSpPr>
        <p:spPr>
          <a:xfrm>
            <a:off x="5980125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c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5" name="Google Shape;45;p8"/>
          <p:cNvSpPr txBox="1"/>
          <p:nvPr/>
        </p:nvSpPr>
        <p:spPr>
          <a:xfrm>
            <a:off x="7296588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t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6" name="Google Shape;46;p8"/>
          <p:cNvSpPr txBox="1"/>
          <p:nvPr/>
        </p:nvSpPr>
        <p:spPr>
          <a:xfrm>
            <a:off x="7895938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47" name="Google Shape;47;p8"/>
          <p:cNvSpPr txBox="1"/>
          <p:nvPr/>
        </p:nvSpPr>
        <p:spPr>
          <a:xfrm>
            <a:off x="6684113" y="1570450"/>
            <a:ext cx="1306200" cy="122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a</a:t>
            </a:r>
            <a:endParaRPr sz="11000">
              <a:solidFill>
                <a:srgbClr val="4B4B4B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9"/>
          <p:cNvSpPr txBox="1"/>
          <p:nvPr/>
        </p:nvSpPr>
        <p:spPr>
          <a:xfrm>
            <a:off x="493675" y="497775"/>
            <a:ext cx="8650200" cy="129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>
                <a:solidFill>
                  <a:srgbClr val="079EF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Communicate</a:t>
            </a:r>
            <a:endParaRPr sz="7200">
              <a:solidFill>
                <a:srgbClr val="079EF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53" name="Google Shape;53;p9"/>
          <p:cNvSpPr txBox="1"/>
          <p:nvPr>
            <p:ph idx="1" type="body"/>
          </p:nvPr>
        </p:nvSpPr>
        <p:spPr>
          <a:xfrm>
            <a:off x="493800" y="1581700"/>
            <a:ext cx="8650200" cy="65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What other words can you think of?</a:t>
            </a:r>
            <a:r>
              <a:rPr lang="en" sz="3600"/>
              <a:t> </a:t>
            </a:r>
            <a:endParaRPr sz="3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0"/>
          <p:cNvSpPr txBox="1"/>
          <p:nvPr/>
        </p:nvSpPr>
        <p:spPr>
          <a:xfrm>
            <a:off x="1206175" y="497775"/>
            <a:ext cx="6877500" cy="129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200">
                <a:solidFill>
                  <a:srgbClr val="079EFA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Communicate</a:t>
            </a:r>
            <a:endParaRPr sz="7200">
              <a:solidFill>
                <a:srgbClr val="079EFA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59" name="Google Shape;59;p10"/>
          <p:cNvSpPr txBox="1"/>
          <p:nvPr/>
        </p:nvSpPr>
        <p:spPr>
          <a:xfrm>
            <a:off x="787675" y="1986100"/>
            <a:ext cx="17238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P</a:t>
            </a:r>
            <a:r>
              <a:rPr lang="en" sz="40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 lay</a:t>
            </a:r>
            <a:endParaRPr sz="4000">
              <a:solidFill>
                <a:srgbClr val="4B4B4B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0" name="Google Shape;60;p10"/>
          <p:cNvSpPr txBox="1"/>
          <p:nvPr/>
        </p:nvSpPr>
        <p:spPr>
          <a:xfrm>
            <a:off x="2851300" y="1986088"/>
            <a:ext cx="16701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C</a:t>
            </a:r>
            <a:r>
              <a:rPr i="1" lang="en" sz="40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 hat</a:t>
            </a:r>
            <a:endParaRPr i="1" sz="4000">
              <a:solidFill>
                <a:srgbClr val="4B4B4B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1" name="Google Shape;61;p10"/>
          <p:cNvSpPr txBox="1"/>
          <p:nvPr/>
        </p:nvSpPr>
        <p:spPr>
          <a:xfrm>
            <a:off x="6739500" y="1986088"/>
            <a:ext cx="16701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T</a:t>
            </a:r>
            <a:r>
              <a:rPr i="1" lang="en" sz="40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 alk</a:t>
            </a:r>
            <a:endParaRPr i="1" sz="4000">
              <a:solidFill>
                <a:srgbClr val="4B4B4B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2" name="Google Shape;62;p10"/>
          <p:cNvSpPr txBox="1"/>
          <p:nvPr/>
        </p:nvSpPr>
        <p:spPr>
          <a:xfrm>
            <a:off x="2740300" y="3542725"/>
            <a:ext cx="22059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M</a:t>
            </a:r>
            <a:r>
              <a:rPr i="1" lang="en" sz="36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 essage</a:t>
            </a:r>
            <a:endParaRPr i="1" sz="3600">
              <a:solidFill>
                <a:srgbClr val="4B4B4B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3" name="Google Shape;63;p10"/>
          <p:cNvSpPr txBox="1"/>
          <p:nvPr/>
        </p:nvSpPr>
        <p:spPr>
          <a:xfrm>
            <a:off x="892950" y="3542713"/>
            <a:ext cx="16701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G</a:t>
            </a:r>
            <a:r>
              <a:rPr i="1" lang="en" sz="40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 ame</a:t>
            </a:r>
            <a:endParaRPr i="1" sz="4000">
              <a:solidFill>
                <a:srgbClr val="4B4B4B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4" name="Google Shape;64;p10"/>
          <p:cNvSpPr txBox="1"/>
          <p:nvPr/>
        </p:nvSpPr>
        <p:spPr>
          <a:xfrm>
            <a:off x="4823725" y="1986088"/>
            <a:ext cx="16701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S</a:t>
            </a:r>
            <a:r>
              <a:rPr i="1" lang="en" sz="40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 ing</a:t>
            </a:r>
            <a:endParaRPr i="1" sz="4000">
              <a:solidFill>
                <a:srgbClr val="4B4B4B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5" name="Google Shape;65;p10"/>
          <p:cNvSpPr txBox="1"/>
          <p:nvPr/>
        </p:nvSpPr>
        <p:spPr>
          <a:xfrm>
            <a:off x="4946025" y="3542713"/>
            <a:ext cx="16701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V</a:t>
            </a:r>
            <a:r>
              <a:rPr i="1" lang="en" sz="40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 ideo</a:t>
            </a:r>
            <a:endParaRPr i="1" sz="4000">
              <a:solidFill>
                <a:srgbClr val="4B4B4B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6" name="Google Shape;66;p10"/>
          <p:cNvSpPr txBox="1"/>
          <p:nvPr/>
        </p:nvSpPr>
        <p:spPr>
          <a:xfrm>
            <a:off x="6739500" y="3542713"/>
            <a:ext cx="1670100" cy="60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T</a:t>
            </a:r>
            <a:r>
              <a:rPr i="1" lang="en" sz="4000">
                <a:solidFill>
                  <a:srgbClr val="4B4B4B"/>
                </a:solidFill>
                <a:latin typeface="Proxima Nova"/>
                <a:ea typeface="Proxima Nova"/>
                <a:cs typeface="Proxima Nova"/>
                <a:sym typeface="Proxima Nova"/>
              </a:rPr>
              <a:t> ext</a:t>
            </a:r>
            <a:endParaRPr i="1" sz="4000">
              <a:solidFill>
                <a:srgbClr val="4B4B4B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grpSp>
        <p:nvGrpSpPr>
          <p:cNvPr id="67" name="Google Shape;67;p10"/>
          <p:cNvGrpSpPr/>
          <p:nvPr/>
        </p:nvGrpSpPr>
        <p:grpSpPr>
          <a:xfrm>
            <a:off x="5521501" y="3273618"/>
            <a:ext cx="1208426" cy="1294500"/>
            <a:chOff x="5521501" y="3273618"/>
            <a:chExt cx="1208426" cy="1294500"/>
          </a:xfrm>
        </p:grpSpPr>
        <p:sp>
          <p:nvSpPr>
            <p:cNvPr id="68" name="Google Shape;68;p10"/>
            <p:cNvSpPr/>
            <p:nvPr/>
          </p:nvSpPr>
          <p:spPr>
            <a:xfrm>
              <a:off x="5521501" y="3273618"/>
              <a:ext cx="1208426" cy="1294500"/>
            </a:xfrm>
            <a:prstGeom prst="roundRect">
              <a:avLst>
                <a:gd fmla="val 16667" name="adj"/>
              </a:avLst>
            </a:prstGeom>
            <a:solidFill>
              <a:srgbClr val="FFFFFF"/>
            </a:solidFill>
            <a:ln cap="flat" cmpd="sng" w="28575">
              <a:solidFill>
                <a:srgbClr val="079EF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i="1" sz="3600">
                <a:latin typeface="Proxima Nova"/>
                <a:ea typeface="Proxima Nova"/>
                <a:cs typeface="Proxima Nova"/>
                <a:sym typeface="Proxima Nova"/>
              </a:endParaRPr>
            </a:p>
          </p:txBody>
        </p:sp>
        <p:pic>
          <p:nvPicPr>
            <p:cNvPr id="69" name="Google Shape;69;p10"/>
            <p:cNvPicPr preferRelativeResize="0"/>
            <p:nvPr/>
          </p:nvPicPr>
          <p:blipFill rotWithShape="1">
            <a:blip r:embed="rId3">
              <a:alphaModFix/>
            </a:blip>
            <a:srcRect b="14700" l="12970" r="8800" t="12418"/>
            <a:stretch/>
          </p:blipFill>
          <p:spPr>
            <a:xfrm>
              <a:off x="5695188" y="3429775"/>
              <a:ext cx="931176" cy="9822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0" name="Google Shape;70;p10"/>
          <p:cNvGrpSpPr/>
          <p:nvPr/>
        </p:nvGrpSpPr>
        <p:grpSpPr>
          <a:xfrm>
            <a:off x="3539100" y="1794125"/>
            <a:ext cx="1322400" cy="1294500"/>
            <a:chOff x="3539100" y="1794125"/>
            <a:chExt cx="1322400" cy="1294500"/>
          </a:xfrm>
        </p:grpSpPr>
        <p:sp>
          <p:nvSpPr>
            <p:cNvPr id="71" name="Google Shape;71;p10"/>
            <p:cNvSpPr/>
            <p:nvPr/>
          </p:nvSpPr>
          <p:spPr>
            <a:xfrm>
              <a:off x="3539100" y="1794125"/>
              <a:ext cx="1322400" cy="1294500"/>
            </a:xfrm>
            <a:prstGeom prst="roundRect">
              <a:avLst>
                <a:gd fmla="val 16667" name="adj"/>
              </a:avLst>
            </a:prstGeom>
            <a:solidFill>
              <a:srgbClr val="FFFFFF"/>
            </a:solidFill>
            <a:ln cap="flat" cmpd="sng" w="28575">
              <a:solidFill>
                <a:srgbClr val="079EF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i="1" sz="3600">
                <a:latin typeface="Proxima Nova"/>
                <a:ea typeface="Proxima Nova"/>
                <a:cs typeface="Proxima Nova"/>
                <a:sym typeface="Proxima Nova"/>
              </a:endParaRPr>
            </a:p>
          </p:txBody>
        </p:sp>
        <p:pic>
          <p:nvPicPr>
            <p:cNvPr id="72" name="Google Shape;72;p10"/>
            <p:cNvPicPr preferRelativeResize="0"/>
            <p:nvPr/>
          </p:nvPicPr>
          <p:blipFill rotWithShape="1">
            <a:blip r:embed="rId4">
              <a:alphaModFix/>
            </a:blip>
            <a:srcRect b="16180" l="25218" r="21442" t="18812"/>
            <a:stretch/>
          </p:blipFill>
          <p:spPr>
            <a:xfrm>
              <a:off x="3809000" y="1929275"/>
              <a:ext cx="857124" cy="10446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3" name="Google Shape;73;p10"/>
          <p:cNvGrpSpPr/>
          <p:nvPr/>
        </p:nvGrpSpPr>
        <p:grpSpPr>
          <a:xfrm>
            <a:off x="5485274" y="1740038"/>
            <a:ext cx="1208400" cy="1294500"/>
            <a:chOff x="5485274" y="1740038"/>
            <a:chExt cx="1208400" cy="1294500"/>
          </a:xfrm>
        </p:grpSpPr>
        <p:sp>
          <p:nvSpPr>
            <p:cNvPr id="74" name="Google Shape;74;p10"/>
            <p:cNvSpPr/>
            <p:nvPr/>
          </p:nvSpPr>
          <p:spPr>
            <a:xfrm>
              <a:off x="5485274" y="1740038"/>
              <a:ext cx="1208400" cy="1294500"/>
            </a:xfrm>
            <a:prstGeom prst="roundRect">
              <a:avLst>
                <a:gd fmla="val 16667" name="adj"/>
              </a:avLst>
            </a:prstGeom>
            <a:solidFill>
              <a:srgbClr val="FFFFFF"/>
            </a:solidFill>
            <a:ln cap="flat" cmpd="sng" w="28575">
              <a:solidFill>
                <a:srgbClr val="079EF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i="1" sz="3600">
                <a:latin typeface="Proxima Nova"/>
                <a:ea typeface="Proxima Nova"/>
                <a:cs typeface="Proxima Nova"/>
                <a:sym typeface="Proxima Nova"/>
              </a:endParaRPr>
            </a:p>
          </p:txBody>
        </p:sp>
        <p:pic>
          <p:nvPicPr>
            <p:cNvPr id="75" name="Google Shape;75;p10"/>
            <p:cNvPicPr preferRelativeResize="0"/>
            <p:nvPr/>
          </p:nvPicPr>
          <p:blipFill rotWithShape="1">
            <a:blip r:embed="rId5">
              <a:alphaModFix/>
            </a:blip>
            <a:srcRect b="8268" l="25388" r="22787" t="13946"/>
            <a:stretch/>
          </p:blipFill>
          <p:spPr>
            <a:xfrm>
              <a:off x="5812825" y="1901750"/>
              <a:ext cx="696000" cy="10446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6" name="Google Shape;76;p10"/>
          <p:cNvGrpSpPr/>
          <p:nvPr/>
        </p:nvGrpSpPr>
        <p:grpSpPr>
          <a:xfrm>
            <a:off x="7460162" y="1783463"/>
            <a:ext cx="1220700" cy="1294500"/>
            <a:chOff x="7460162" y="1783463"/>
            <a:chExt cx="1220700" cy="1294500"/>
          </a:xfrm>
        </p:grpSpPr>
        <p:sp>
          <p:nvSpPr>
            <p:cNvPr id="77" name="Google Shape;77;p10"/>
            <p:cNvSpPr/>
            <p:nvPr/>
          </p:nvSpPr>
          <p:spPr>
            <a:xfrm>
              <a:off x="7460162" y="1783463"/>
              <a:ext cx="1220700" cy="1294500"/>
            </a:xfrm>
            <a:prstGeom prst="roundRect">
              <a:avLst>
                <a:gd fmla="val 16667" name="adj"/>
              </a:avLst>
            </a:prstGeom>
            <a:solidFill>
              <a:srgbClr val="FFFFFF"/>
            </a:solidFill>
            <a:ln cap="flat" cmpd="sng" w="28575">
              <a:solidFill>
                <a:srgbClr val="079EF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i="1" sz="3600">
                <a:latin typeface="Proxima Nova"/>
                <a:ea typeface="Proxima Nova"/>
                <a:cs typeface="Proxima Nova"/>
                <a:sym typeface="Proxima Nova"/>
              </a:endParaRPr>
            </a:p>
          </p:txBody>
        </p:sp>
        <p:pic>
          <p:nvPicPr>
            <p:cNvPr id="78" name="Google Shape;78;p10"/>
            <p:cNvPicPr preferRelativeResize="0"/>
            <p:nvPr/>
          </p:nvPicPr>
          <p:blipFill rotWithShape="1">
            <a:blip r:embed="rId6">
              <a:alphaModFix/>
            </a:blip>
            <a:srcRect b="12500" l="11893" r="8285" t="10427"/>
            <a:stretch/>
          </p:blipFill>
          <p:spPr>
            <a:xfrm>
              <a:off x="7565675" y="1914463"/>
              <a:ext cx="1009650" cy="101917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9" name="Google Shape;79;p10"/>
          <p:cNvGrpSpPr/>
          <p:nvPr/>
        </p:nvGrpSpPr>
        <p:grpSpPr>
          <a:xfrm>
            <a:off x="1474850" y="3312375"/>
            <a:ext cx="1190400" cy="1294500"/>
            <a:chOff x="1474850" y="3312375"/>
            <a:chExt cx="1190400" cy="1294500"/>
          </a:xfrm>
        </p:grpSpPr>
        <p:sp>
          <p:nvSpPr>
            <p:cNvPr id="80" name="Google Shape;80;p10"/>
            <p:cNvSpPr/>
            <p:nvPr/>
          </p:nvSpPr>
          <p:spPr>
            <a:xfrm>
              <a:off x="1474850" y="3312375"/>
              <a:ext cx="1190400" cy="1294500"/>
            </a:xfrm>
            <a:prstGeom prst="roundRect">
              <a:avLst>
                <a:gd fmla="val 16667" name="adj"/>
              </a:avLst>
            </a:prstGeom>
            <a:solidFill>
              <a:srgbClr val="FFFFFF"/>
            </a:solidFill>
            <a:ln cap="flat" cmpd="sng" w="28575">
              <a:solidFill>
                <a:srgbClr val="079EF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i="1" sz="3600">
                <a:latin typeface="Proxima Nova"/>
                <a:ea typeface="Proxima Nova"/>
                <a:cs typeface="Proxima Nova"/>
                <a:sym typeface="Proxima Nova"/>
              </a:endParaRPr>
            </a:p>
          </p:txBody>
        </p:sp>
        <p:pic>
          <p:nvPicPr>
            <p:cNvPr id="81" name="Google Shape;81;p10"/>
            <p:cNvPicPr preferRelativeResize="0"/>
            <p:nvPr/>
          </p:nvPicPr>
          <p:blipFill rotWithShape="1">
            <a:blip r:embed="rId7">
              <a:alphaModFix/>
            </a:blip>
            <a:srcRect b="17241" l="16212" r="14945" t="16216"/>
            <a:stretch/>
          </p:blipFill>
          <p:spPr>
            <a:xfrm>
              <a:off x="1590013" y="3509762"/>
              <a:ext cx="978075" cy="89972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82" name="Google Shape;82;p10"/>
          <p:cNvGrpSpPr/>
          <p:nvPr/>
        </p:nvGrpSpPr>
        <p:grpSpPr>
          <a:xfrm>
            <a:off x="3322100" y="3314800"/>
            <a:ext cx="1539300" cy="1294500"/>
            <a:chOff x="3322100" y="3314800"/>
            <a:chExt cx="1539300" cy="1294500"/>
          </a:xfrm>
        </p:grpSpPr>
        <p:sp>
          <p:nvSpPr>
            <p:cNvPr id="83" name="Google Shape;83;p10"/>
            <p:cNvSpPr/>
            <p:nvPr/>
          </p:nvSpPr>
          <p:spPr>
            <a:xfrm>
              <a:off x="3322100" y="3314800"/>
              <a:ext cx="1539300" cy="1294500"/>
            </a:xfrm>
            <a:prstGeom prst="roundRect">
              <a:avLst>
                <a:gd fmla="val 16667" name="adj"/>
              </a:avLst>
            </a:prstGeom>
            <a:solidFill>
              <a:srgbClr val="FFFFFF"/>
            </a:solidFill>
            <a:ln cap="flat" cmpd="sng" w="28575">
              <a:solidFill>
                <a:srgbClr val="079EF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i="1" sz="3600">
                <a:latin typeface="Proxima Nova"/>
                <a:ea typeface="Proxima Nova"/>
                <a:cs typeface="Proxima Nova"/>
                <a:sym typeface="Proxima Nova"/>
              </a:endParaRPr>
            </a:p>
          </p:txBody>
        </p:sp>
        <p:pic>
          <p:nvPicPr>
            <p:cNvPr id="84" name="Google Shape;84;p10"/>
            <p:cNvPicPr preferRelativeResize="0"/>
            <p:nvPr/>
          </p:nvPicPr>
          <p:blipFill rotWithShape="1">
            <a:blip r:embed="rId8">
              <a:alphaModFix/>
            </a:blip>
            <a:srcRect b="16307" l="22705" r="19637" t="17912"/>
            <a:stretch/>
          </p:blipFill>
          <p:spPr>
            <a:xfrm>
              <a:off x="3797575" y="3494763"/>
              <a:ext cx="723825" cy="93457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85" name="Google Shape;85;p10"/>
          <p:cNvGrpSpPr/>
          <p:nvPr/>
        </p:nvGrpSpPr>
        <p:grpSpPr>
          <a:xfrm>
            <a:off x="1474838" y="1776800"/>
            <a:ext cx="1208424" cy="1294500"/>
            <a:chOff x="1474838" y="1776800"/>
            <a:chExt cx="1208424" cy="1294500"/>
          </a:xfrm>
        </p:grpSpPr>
        <p:sp>
          <p:nvSpPr>
            <p:cNvPr id="86" name="Google Shape;86;p10"/>
            <p:cNvSpPr/>
            <p:nvPr/>
          </p:nvSpPr>
          <p:spPr>
            <a:xfrm>
              <a:off x="1474850" y="1776800"/>
              <a:ext cx="1208400" cy="1294500"/>
            </a:xfrm>
            <a:prstGeom prst="roundRect">
              <a:avLst>
                <a:gd fmla="val 16667" name="adj"/>
              </a:avLst>
            </a:prstGeom>
            <a:solidFill>
              <a:srgbClr val="FFFFFF"/>
            </a:solidFill>
            <a:ln cap="flat" cmpd="sng" w="28575">
              <a:solidFill>
                <a:srgbClr val="079EF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i="1" sz="3600">
                <a:latin typeface="Proxima Nova"/>
                <a:ea typeface="Proxima Nova"/>
                <a:cs typeface="Proxima Nova"/>
                <a:sym typeface="Proxima Nova"/>
              </a:endParaRPr>
            </a:p>
          </p:txBody>
        </p:sp>
        <p:pic>
          <p:nvPicPr>
            <p:cNvPr id="87" name="Google Shape;87;p10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1474838" y="1819838"/>
              <a:ext cx="1208424" cy="120842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88" name="Google Shape;88;p10"/>
          <p:cNvGrpSpPr/>
          <p:nvPr/>
        </p:nvGrpSpPr>
        <p:grpSpPr>
          <a:xfrm>
            <a:off x="7460162" y="3273613"/>
            <a:ext cx="1220700" cy="1294500"/>
            <a:chOff x="7460162" y="3273613"/>
            <a:chExt cx="1220700" cy="1294500"/>
          </a:xfrm>
        </p:grpSpPr>
        <p:sp>
          <p:nvSpPr>
            <p:cNvPr id="89" name="Google Shape;89;p10"/>
            <p:cNvSpPr/>
            <p:nvPr/>
          </p:nvSpPr>
          <p:spPr>
            <a:xfrm>
              <a:off x="7460162" y="3273613"/>
              <a:ext cx="1220700" cy="1294500"/>
            </a:xfrm>
            <a:prstGeom prst="roundRect">
              <a:avLst>
                <a:gd fmla="val 16667" name="adj"/>
              </a:avLst>
            </a:prstGeom>
            <a:solidFill>
              <a:srgbClr val="FFFFFF"/>
            </a:solidFill>
            <a:ln cap="flat" cmpd="sng" w="28575">
              <a:solidFill>
                <a:srgbClr val="079EFA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i="1" sz="3600">
                <a:latin typeface="Proxima Nova"/>
                <a:ea typeface="Proxima Nova"/>
                <a:cs typeface="Proxima Nova"/>
                <a:sym typeface="Proxima Nova"/>
              </a:endParaRPr>
            </a:p>
          </p:txBody>
        </p:sp>
        <p:pic>
          <p:nvPicPr>
            <p:cNvPr id="90" name="Google Shape;90;p10"/>
            <p:cNvPicPr preferRelativeResize="0"/>
            <p:nvPr/>
          </p:nvPicPr>
          <p:blipFill rotWithShape="1">
            <a:blip r:embed="rId10">
              <a:alphaModFix/>
            </a:blip>
            <a:srcRect b="8320" l="21698" r="19000" t="8966"/>
            <a:stretch/>
          </p:blipFill>
          <p:spPr>
            <a:xfrm>
              <a:off x="7750450" y="3420025"/>
              <a:ext cx="723900" cy="100965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22574" y="1225450"/>
            <a:ext cx="5298900" cy="3532200"/>
          </a:xfrm>
          <a:prstGeom prst="snip2DiagRect">
            <a:avLst>
              <a:gd fmla="val 0" name="adj1"/>
              <a:gd fmla="val 16667" name="adj2"/>
            </a:avLst>
          </a:prstGeom>
          <a:noFill/>
          <a:ln>
            <a:noFill/>
          </a:ln>
        </p:spPr>
      </p:pic>
      <p:sp>
        <p:nvSpPr>
          <p:cNvPr id="96" name="Google Shape;96;p11"/>
          <p:cNvSpPr txBox="1"/>
          <p:nvPr>
            <p:ph type="title"/>
          </p:nvPr>
        </p:nvSpPr>
        <p:spPr>
          <a:xfrm>
            <a:off x="462925" y="478200"/>
            <a:ext cx="86811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I Spy Technology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21113" y="601750"/>
            <a:ext cx="5559000" cy="4169100"/>
          </a:xfrm>
          <a:prstGeom prst="roundRect">
            <a:avLst>
              <a:gd fmla="val 10167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82862" y="601750"/>
            <a:ext cx="5683200" cy="4262400"/>
          </a:xfrm>
          <a:prstGeom prst="roundRect">
            <a:avLst>
              <a:gd fmla="val 9836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99950" y="477374"/>
            <a:ext cx="3141600" cy="4188900"/>
          </a:xfrm>
          <a:prstGeom prst="roundRect">
            <a:avLst>
              <a:gd fmla="val 8555" name="adj"/>
            </a:avLst>
          </a:prstGeom>
          <a:noFill/>
          <a:ln>
            <a:noFill/>
          </a:ln>
        </p:spPr>
      </p:pic>
      <p:pic>
        <p:nvPicPr>
          <p:cNvPr id="112" name="Google Shape;112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02500" y="477368"/>
            <a:ext cx="3141600" cy="4188900"/>
          </a:xfrm>
          <a:prstGeom prst="roundRect">
            <a:avLst>
              <a:gd fmla="val 8790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36813" y="503449"/>
            <a:ext cx="5527500" cy="4145700"/>
          </a:xfrm>
          <a:prstGeom prst="roundRect">
            <a:avLst>
              <a:gd fmla="val 9157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2689725" y="-197725"/>
            <a:ext cx="4154100" cy="5538900"/>
          </a:xfrm>
          <a:prstGeom prst="roundRect">
            <a:avLst>
              <a:gd fmla="val 12180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14026" y="601750"/>
            <a:ext cx="5515800" cy="4137000"/>
          </a:xfrm>
          <a:prstGeom prst="roundRect">
            <a:avLst>
              <a:gd fmla="val 7654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8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Your turn - technology walk!</a:t>
            </a:r>
            <a:endParaRPr/>
          </a:p>
        </p:txBody>
      </p:sp>
      <p:pic>
        <p:nvPicPr>
          <p:cNvPr id="133" name="Google Shape;133;p18"/>
          <p:cNvPicPr preferRelativeResize="0"/>
          <p:nvPr/>
        </p:nvPicPr>
        <p:blipFill rotWithShape="1">
          <a:blip r:embed="rId3">
            <a:alphaModFix/>
          </a:blip>
          <a:srcRect b="21205" l="27745" r="30241" t="21153"/>
          <a:stretch/>
        </p:blipFill>
        <p:spPr>
          <a:xfrm>
            <a:off x="3648338" y="1503450"/>
            <a:ext cx="2341122" cy="3211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Your choice</a:t>
            </a:r>
            <a:endParaRPr/>
          </a:p>
        </p:txBody>
      </p:sp>
      <p:pic>
        <p:nvPicPr>
          <p:cNvPr id="139" name="Google Shape;13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6525" y="601750"/>
            <a:ext cx="2639400" cy="263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71051" y="1408150"/>
            <a:ext cx="3201900" cy="3201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18401" y="2166875"/>
            <a:ext cx="2639400" cy="263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994750" y="0"/>
            <a:ext cx="3354300" cy="3354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49950" y="2973825"/>
            <a:ext cx="2272551" cy="22725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