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8" r:id="rId4"/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808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9">
          <p15:clr>
            <a:srgbClr val="9AA0A6"/>
          </p15:clr>
        </p15:guide>
        <p15:guide id="4" orient="horz" pos="379">
          <p15:clr>
            <a:srgbClr val="9AA0A6"/>
          </p15:clr>
        </p15:guide>
        <p15:guide id="5" orient="horz" pos="2904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808" orient="horz"/>
        <p:guide pos="2880"/>
        <p:guide pos="279" orient="horz"/>
        <p:guide pos="379" orient="horz"/>
        <p:guide pos="2904" orient="horz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21" Type="http://schemas.openxmlformats.org/officeDocument/2006/relationships/slide" Target="slides/slide15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" name="Google Shape;4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8c4e3aa4a4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8c4e3aa4a4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8c4e3aa4b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8c4e3aa4b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8c4e3aa4b2_0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8c4e3aa4b2_0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8c4e3aa4b2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8c4e3aa4b2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8c4e3aa4b2_1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8c4e3aa4b2_1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8c4e3aa4a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8c4e3aa4a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8c4e3aa4b2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8c4e3aa4b2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8c4e3aa4b2_1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8c4e3aa4b2_1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8c4e3aa4b2_1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8c4e3aa4b2_1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8c4e3aa4b2_1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8c4e3aa4b2_1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8c4e3aa4b2_1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7" name="Google Shape;147;g8c4e3aa4b2_1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144cc39dbfc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144cc39dbfc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8c4e3aa4b2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8c4e3aa4b2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94f1a34a65_0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94f1a34a65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7916"/>
              </a:lnSpc>
              <a:spcBef>
                <a:spcPts val="0"/>
              </a:spcBef>
              <a:spcAft>
                <a:spcPts val="8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6000"/>
              <a:buFont typeface="Proxima Nova Semibold"/>
              <a:buChar char="●"/>
              <a:defRPr sz="60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  <p:sp>
        <p:nvSpPr>
          <p:cNvPr id="11" name="Google Shape;11;p2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004BC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5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23" name="Google Shape;23;p6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4" name="Google Shape;24;p6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6000"/>
              <a:buFont typeface="Proxima Nova Semibold"/>
              <a:buChar char="●"/>
              <a:defRPr sz="60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  <p:sp>
        <p:nvSpPr>
          <p:cNvPr id="31" name="Google Shape;31;p8"/>
          <p:cNvSpPr/>
          <p:nvPr/>
        </p:nvSpPr>
        <p:spPr>
          <a:xfrm>
            <a:off x="1176725" y="2870950"/>
            <a:ext cx="3271200" cy="1739100"/>
          </a:xfrm>
          <a:prstGeom prst="round2DiagRect">
            <a:avLst>
              <a:gd fmla="val 16667" name="adj1"/>
              <a:gd fmla="val 0" name="adj2"/>
            </a:avLst>
          </a:prstGeom>
          <a:solidFill>
            <a:srgbClr val="004BC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2" name="Google Shape;32;p8"/>
          <p:cNvSpPr txBox="1"/>
          <p:nvPr>
            <p:ph idx="1" type="subTitle"/>
          </p:nvPr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Open Sans"/>
              <a:buNone/>
              <a:defRPr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abel/heading" type="secHead">
  <p:cSld name="SECTION_HEADER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/>
          <p:nvPr>
            <p:ph type="title"/>
          </p:nvPr>
        </p:nvSpPr>
        <p:spPr>
          <a:xfrm>
            <a:off x="311700" y="601750"/>
            <a:ext cx="8832300" cy="4008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7200"/>
              <a:buFont typeface="Proxima Nova Semibold"/>
              <a:buChar char="●"/>
              <a:defRPr sz="7200">
                <a:solidFill>
                  <a:srgbClr val="4B4B4B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Char char="●"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Char char="○"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Char char="■"/>
              <a:defRPr sz="3600"/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estion slide" type="tx">
  <p:cSld name="TITLE_AND_BODY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one column">
  <p:cSld name="TITLE_AND_BODY_1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1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11"/>
          <p:cNvSpPr txBox="1"/>
          <p:nvPr>
            <p:ph idx="1" type="body"/>
          </p:nvPr>
        </p:nvSpPr>
        <p:spPr>
          <a:xfrm>
            <a:off x="493800" y="1636800"/>
            <a:ext cx="86502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Heading and two columns" type="twoColTx">
  <p:cSld name="TITLE_AND_TWO_COLUMNS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2"/>
          <p:cNvSpPr txBox="1"/>
          <p:nvPr>
            <p:ph idx="1" type="body"/>
          </p:nvPr>
        </p:nvSpPr>
        <p:spPr>
          <a:xfrm>
            <a:off x="63832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43" name="Google Shape;43;p12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004BC8"/>
              </a:buClr>
              <a:buSzPts val="3600"/>
              <a:buFont typeface="Proxima Nova Semibold"/>
              <a:buChar char="●"/>
              <a:defRPr sz="3600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4" name="Google Shape;44;p12"/>
          <p:cNvSpPr txBox="1"/>
          <p:nvPr>
            <p:ph idx="2" type="body"/>
          </p:nvPr>
        </p:nvSpPr>
        <p:spPr>
          <a:xfrm>
            <a:off x="4963775" y="1636675"/>
            <a:ext cx="4101300" cy="2932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●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○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ts val="1400"/>
              <a:buFont typeface="Open Sans"/>
              <a:buChar char="■"/>
              <a:defRPr>
                <a:solidFill>
                  <a:srgbClr val="4B4B4B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theme" Target="../theme/theme2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9.png"/><Relationship Id="rId2" Type="http://schemas.openxmlformats.org/officeDocument/2006/relationships/image" Target="../media/image11.png"/><Relationship Id="rId3" Type="http://schemas.openxmlformats.org/officeDocument/2006/relationships/slideLayout" Target="../slideLayouts/slideLayout6.xml"/><Relationship Id="rId4" Type="http://schemas.openxmlformats.org/officeDocument/2006/relationships/slideLayout" Target="../slideLayouts/slideLayout7.xml"/><Relationship Id="rId5" Type="http://schemas.openxmlformats.org/officeDocument/2006/relationships/slideLayout" Target="../slideLayouts/slideLayout8.xml"/><Relationship Id="rId6" Type="http://schemas.openxmlformats.org/officeDocument/2006/relationships/slideLayout" Target="../slideLayouts/slideLayout9.xml"/><Relationship Id="rId7" Type="http://schemas.openxmlformats.org/officeDocument/2006/relationships/slideLayout" Target="../slideLayouts/slideLayout10.xml"/><Relationship Id="rId8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004BC8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7" name="Google Shape;7;p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8;p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3"/>
    <p:sldLayoutId id="2147483649" r:id="rId4"/>
    <p:sldLayoutId id="2147483650" r:id="rId5"/>
    <p:sldLayoutId id="2147483651" r:id="rId6"/>
    <p:sldLayoutId id="2147483652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/>
          <p:nvPr/>
        </p:nvSpPr>
        <p:spPr>
          <a:xfrm>
            <a:off x="497750" y="0"/>
            <a:ext cx="8646300" cy="44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4BC8"/>
                </a:solidFill>
                <a:latin typeface="Proxima Nova Semibold"/>
                <a:ea typeface="Proxima Nova Semibold"/>
                <a:cs typeface="Proxima Nova Semibold"/>
                <a:sym typeface="Proxima Nova Semibold"/>
              </a:rPr>
              <a:t>Early Years - 7</a:t>
            </a:r>
            <a:endParaRPr sz="1400">
              <a:solidFill>
                <a:srgbClr val="004BC8"/>
              </a:solidFill>
              <a:latin typeface="Proxima Nova Semibold"/>
              <a:ea typeface="Proxima Nova Semibold"/>
              <a:cs typeface="Proxima Nova Semibold"/>
              <a:sym typeface="Proxima Nova Semibold"/>
            </a:endParaRPr>
          </a:p>
        </p:txBody>
      </p:sp>
      <p:pic>
        <p:nvPicPr>
          <p:cNvPr id="27" name="Google Shape;27;p7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0" y="0"/>
            <a:ext cx="497746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7707900" y="4656280"/>
            <a:ext cx="1352002" cy="40520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53" r:id="rId3"/>
    <p:sldLayoutId id="2147483654" r:id="rId4"/>
    <p:sldLayoutId id="2147483655" r:id="rId5"/>
    <p:sldLayoutId id="2147483656" r:id="rId6"/>
    <p:sldLayoutId id="2147483657" r:id="rId7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image" Target="../media/image7.png"/><Relationship Id="rId7" Type="http://schemas.openxmlformats.org/officeDocument/2006/relationships/image" Target="../media/image4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image" Target="../media/image7.png"/><Relationship Id="rId7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image" Target="../media/image7.png"/><Relationship Id="rId7" Type="http://schemas.openxmlformats.org/officeDocument/2006/relationships/image" Target="../media/image4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image" Target="../media/image7.png"/><Relationship Id="rId7" Type="http://schemas.openxmlformats.org/officeDocument/2006/relationships/image" Target="../media/image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image" Target="../media/image7.png"/><Relationship Id="rId7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image" Target="../media/image7.png"/><Relationship Id="rId7" Type="http://schemas.openxmlformats.org/officeDocument/2006/relationships/image" Target="../media/image4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0.png"/><Relationship Id="rId4" Type="http://schemas.openxmlformats.org/officeDocument/2006/relationships/hyperlink" Target="https://www.antibullyingpro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3"/>
          <p:cNvSpPr txBox="1"/>
          <p:nvPr>
            <p:ph type="title"/>
          </p:nvPr>
        </p:nvSpPr>
        <p:spPr>
          <a:xfrm>
            <a:off x="497750" y="601750"/>
            <a:ext cx="8646300" cy="2269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004BC8"/>
                </a:solidFill>
              </a:rPr>
              <a:t>Vote with</a:t>
            </a:r>
            <a:r>
              <a:rPr lang="en"/>
              <a:t> your feet</a:t>
            </a:r>
            <a:endParaRPr/>
          </a:p>
        </p:txBody>
      </p:sp>
      <p:pic>
        <p:nvPicPr>
          <p:cNvPr id="50" name="Google Shape;5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2560968">
            <a:off x="4854325" y="3731225"/>
            <a:ext cx="1967751" cy="1967751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2256677">
            <a:off x="5914221" y="2909969"/>
            <a:ext cx="1859361" cy="1859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Google Shape;52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2560965">
            <a:off x="7006558" y="2133431"/>
            <a:ext cx="1821812" cy="1821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2560971">
            <a:off x="7982714" y="1308990"/>
            <a:ext cx="1756245" cy="175624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" name="Google Shape;54;p13"/>
          <p:cNvGrpSpPr/>
          <p:nvPr/>
        </p:nvGrpSpPr>
        <p:grpSpPr>
          <a:xfrm>
            <a:off x="2999291" y="-2530261"/>
            <a:ext cx="8674790" cy="7929808"/>
            <a:chOff x="4600328" y="992854"/>
            <a:chExt cx="4756698" cy="4348198"/>
          </a:xfrm>
        </p:grpSpPr>
        <p:pic>
          <p:nvPicPr>
            <p:cNvPr id="55" name="Google Shape;55;p13"/>
            <p:cNvPicPr preferRelativeResize="0"/>
            <p:nvPr/>
          </p:nvPicPr>
          <p:blipFill>
            <a:blip r:embed="rId3">
              <a:alphaModFix amt="3000"/>
            </a:blip>
            <a:stretch>
              <a:fillRect/>
            </a:stretch>
          </p:blipFill>
          <p:spPr>
            <a:xfrm rot="2560968">
              <a:off x="5006725" y="2966904"/>
              <a:ext cx="1967751" cy="196775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6" name="Google Shape;56;p13"/>
            <p:cNvPicPr preferRelativeResize="0"/>
            <p:nvPr/>
          </p:nvPicPr>
          <p:blipFill>
            <a:blip r:embed="rId3">
              <a:alphaModFix amt="3000"/>
            </a:blip>
            <a:stretch>
              <a:fillRect/>
            </a:stretch>
          </p:blipFill>
          <p:spPr>
            <a:xfrm rot="2560965">
              <a:off x="7158958" y="1369110"/>
              <a:ext cx="1821812" cy="18218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7" name="Google Shape;57;p13"/>
            <p:cNvPicPr preferRelativeResize="0"/>
            <p:nvPr/>
          </p:nvPicPr>
          <p:blipFill>
            <a:blip r:embed="rId3">
              <a:alphaModFix amt="3000"/>
            </a:blip>
            <a:stretch>
              <a:fillRect/>
            </a:stretch>
          </p:blipFill>
          <p:spPr>
            <a:xfrm rot="2560968">
              <a:off x="6002200" y="2091454"/>
              <a:ext cx="1967751" cy="1967751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8" name="Google Shape;58;p13"/>
          <p:cNvSpPr txBox="1"/>
          <p:nvPr/>
        </p:nvSpPr>
        <p:spPr>
          <a:xfrm>
            <a:off x="1176725" y="2870950"/>
            <a:ext cx="3271200" cy="1739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 can describe ways that some people can be unkind online.</a:t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I can offer examples of how this can make others feel.</a:t>
            </a:r>
            <a:endParaRPr b="1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/>
          <p:nvPr>
            <p:ph idx="2" type="body"/>
          </p:nvPr>
        </p:nvSpPr>
        <p:spPr>
          <a:xfrm>
            <a:off x="1230200" y="1292800"/>
            <a:ext cx="4037100" cy="28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300">
                <a:solidFill>
                  <a:srgbClr val="004BC8"/>
                </a:solidFill>
              </a:rPr>
              <a:t>How</a:t>
            </a:r>
            <a:r>
              <a:rPr lang="en" sz="3300"/>
              <a:t> do you think </a:t>
            </a:r>
            <a:endParaRPr sz="3300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300">
                <a:solidFill>
                  <a:srgbClr val="004BC8"/>
                </a:solidFill>
              </a:rPr>
              <a:t>this person feels?</a:t>
            </a:r>
            <a:endParaRPr b="1" sz="3300">
              <a:solidFill>
                <a:srgbClr val="004BC8"/>
              </a:solidFill>
            </a:endParaRPr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60576" y="1061775"/>
            <a:ext cx="3017926" cy="3019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60575" y="1061775"/>
            <a:ext cx="3017926" cy="3019986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5"/>
          <p:cNvSpPr txBox="1"/>
          <p:nvPr>
            <p:ph idx="2" type="body"/>
          </p:nvPr>
        </p:nvSpPr>
        <p:spPr>
          <a:xfrm>
            <a:off x="1323000" y="1280650"/>
            <a:ext cx="4037100" cy="28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300">
                <a:solidFill>
                  <a:srgbClr val="004BC8"/>
                </a:solidFill>
              </a:rPr>
              <a:t>How</a:t>
            </a:r>
            <a:r>
              <a:rPr lang="en" sz="3300"/>
              <a:t> does </a:t>
            </a:r>
            <a:r>
              <a:rPr lang="en" sz="3300">
                <a:solidFill>
                  <a:srgbClr val="4B4B4B"/>
                </a:solidFill>
              </a:rPr>
              <a:t>this</a:t>
            </a:r>
            <a:r>
              <a:rPr b="1" lang="en" sz="3300">
                <a:solidFill>
                  <a:srgbClr val="004BC8"/>
                </a:solidFill>
              </a:rPr>
              <a:t> person feel?</a:t>
            </a:r>
            <a:endParaRPr b="1" sz="3300">
              <a:solidFill>
                <a:srgbClr val="004BC8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Google Shape;7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60571" y="1061763"/>
            <a:ext cx="3017926" cy="3019978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16"/>
          <p:cNvSpPr txBox="1"/>
          <p:nvPr>
            <p:ph idx="2" type="body"/>
          </p:nvPr>
        </p:nvSpPr>
        <p:spPr>
          <a:xfrm>
            <a:off x="1299825" y="1286450"/>
            <a:ext cx="4037100" cy="28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300">
                <a:solidFill>
                  <a:srgbClr val="004BC8"/>
                </a:solidFill>
              </a:rPr>
              <a:t>How</a:t>
            </a:r>
            <a:r>
              <a:rPr lang="en" sz="3300"/>
              <a:t> does </a:t>
            </a:r>
            <a:r>
              <a:rPr lang="en" sz="3300">
                <a:solidFill>
                  <a:srgbClr val="4B4B4B"/>
                </a:solidFill>
              </a:rPr>
              <a:t>this</a:t>
            </a:r>
            <a:r>
              <a:rPr b="1" lang="en" sz="3300">
                <a:solidFill>
                  <a:srgbClr val="004BC8"/>
                </a:solidFill>
              </a:rPr>
              <a:t> person feel?</a:t>
            </a:r>
            <a:endParaRPr b="1" sz="3300">
              <a:solidFill>
                <a:srgbClr val="004BC8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60571" y="1061771"/>
            <a:ext cx="3017926" cy="301997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7"/>
          <p:cNvSpPr txBox="1"/>
          <p:nvPr>
            <p:ph idx="2" type="body"/>
          </p:nvPr>
        </p:nvSpPr>
        <p:spPr>
          <a:xfrm>
            <a:off x="1299825" y="1286450"/>
            <a:ext cx="4037100" cy="28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300">
                <a:solidFill>
                  <a:srgbClr val="004BC8"/>
                </a:solidFill>
              </a:rPr>
              <a:t>How</a:t>
            </a:r>
            <a:r>
              <a:rPr lang="en" sz="3300"/>
              <a:t> does </a:t>
            </a:r>
            <a:r>
              <a:rPr lang="en" sz="3300">
                <a:solidFill>
                  <a:srgbClr val="4B4B4B"/>
                </a:solidFill>
              </a:rPr>
              <a:t>this</a:t>
            </a:r>
            <a:r>
              <a:rPr b="1" lang="en" sz="3300">
                <a:solidFill>
                  <a:srgbClr val="004BC8"/>
                </a:solidFill>
              </a:rPr>
              <a:t> person feel?</a:t>
            </a:r>
            <a:endParaRPr b="1" sz="3300">
              <a:solidFill>
                <a:srgbClr val="004BC8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Google Shape;8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60575" y="1061763"/>
            <a:ext cx="3017926" cy="3019978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18"/>
          <p:cNvSpPr txBox="1"/>
          <p:nvPr>
            <p:ph idx="2" type="body"/>
          </p:nvPr>
        </p:nvSpPr>
        <p:spPr>
          <a:xfrm>
            <a:off x="1299825" y="1286450"/>
            <a:ext cx="4037100" cy="289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300">
                <a:solidFill>
                  <a:srgbClr val="004BC8"/>
                </a:solidFill>
              </a:rPr>
              <a:t>How</a:t>
            </a:r>
            <a:r>
              <a:rPr lang="en" sz="3300"/>
              <a:t> does </a:t>
            </a:r>
            <a:r>
              <a:rPr lang="en" sz="3300">
                <a:solidFill>
                  <a:srgbClr val="4B4B4B"/>
                </a:solidFill>
              </a:rPr>
              <a:t>this</a:t>
            </a:r>
            <a:r>
              <a:rPr b="1" lang="en" sz="3300">
                <a:solidFill>
                  <a:srgbClr val="004BC8"/>
                </a:solidFill>
              </a:rPr>
              <a:t> person feel?</a:t>
            </a:r>
            <a:endParaRPr b="1" sz="3300">
              <a:solidFill>
                <a:srgbClr val="004BC8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idx="1" type="body"/>
          </p:nvPr>
        </p:nvSpPr>
        <p:spPr>
          <a:xfrm>
            <a:off x="1107900" y="1677850"/>
            <a:ext cx="4846500" cy="2932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b="1" lang="en" sz="2100">
                <a:solidFill>
                  <a:srgbClr val="004BC8"/>
                </a:solidFill>
              </a:rPr>
              <a:t>Listen</a:t>
            </a:r>
            <a:r>
              <a:rPr lang="en" sz="2100"/>
              <a:t> to each action </a:t>
            </a:r>
            <a:br>
              <a:rPr lang="en" sz="2100"/>
            </a:b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b="1" lang="en" sz="2100">
                <a:solidFill>
                  <a:srgbClr val="004BC8"/>
                </a:solidFill>
              </a:rPr>
              <a:t>Think about</a:t>
            </a:r>
            <a:r>
              <a:rPr lang="en" sz="2100"/>
              <a:t> how that would make you feel </a:t>
            </a:r>
            <a:br>
              <a:rPr lang="en" sz="2100"/>
            </a:br>
            <a:endParaRPr sz="2100"/>
          </a:p>
          <a:p>
            <a:pPr indent="-361950" lvl="0" marL="457200" rtl="0" algn="l">
              <a:spcBef>
                <a:spcPts val="0"/>
              </a:spcBef>
              <a:spcAft>
                <a:spcPts val="0"/>
              </a:spcAft>
              <a:buSzPts val="2100"/>
              <a:buAutoNum type="arabicPeriod"/>
            </a:pPr>
            <a:r>
              <a:rPr b="1" lang="en" sz="2100">
                <a:solidFill>
                  <a:srgbClr val="004BC8"/>
                </a:solidFill>
              </a:rPr>
              <a:t>Move</a:t>
            </a:r>
            <a:r>
              <a:rPr lang="en" sz="2100"/>
              <a:t> towards that face placed around the classroom </a:t>
            </a:r>
            <a:endParaRPr sz="2100"/>
          </a:p>
        </p:txBody>
      </p:sp>
      <p:sp>
        <p:nvSpPr>
          <p:cNvPr id="94" name="Google Shape;94;p19"/>
          <p:cNvSpPr txBox="1"/>
          <p:nvPr>
            <p:ph type="title"/>
          </p:nvPr>
        </p:nvSpPr>
        <p:spPr>
          <a:xfrm>
            <a:off x="493800" y="671100"/>
            <a:ext cx="8650200" cy="76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Instructions</a:t>
            </a:r>
            <a:endParaRPr/>
          </a:p>
        </p:txBody>
      </p:sp>
      <p:pic>
        <p:nvPicPr>
          <p:cNvPr id="95" name="Google Shape;95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2256677">
            <a:off x="5914221" y="2909969"/>
            <a:ext cx="1859361" cy="1859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519505">
            <a:off x="6910471" y="1903919"/>
            <a:ext cx="1859360" cy="18593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0"/>
          <p:cNvSpPr txBox="1"/>
          <p:nvPr/>
        </p:nvSpPr>
        <p:spPr>
          <a:xfrm rot="-77709">
            <a:off x="2867801" y="1976985"/>
            <a:ext cx="3902197" cy="667669"/>
          </a:xfrm>
          <a:prstGeom prst="rect">
            <a:avLst/>
          </a:prstGeom>
          <a:solidFill>
            <a:srgbClr val="004BC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Getting sent a mean text</a:t>
            </a:r>
            <a:endParaRPr sz="1300">
              <a:solidFill>
                <a:srgbClr val="FFFFFF"/>
              </a:solidFill>
            </a:endParaRPr>
          </a:p>
        </p:txBody>
      </p:sp>
      <p:grpSp>
        <p:nvGrpSpPr>
          <p:cNvPr id="102" name="Google Shape;102;p20"/>
          <p:cNvGrpSpPr/>
          <p:nvPr/>
        </p:nvGrpSpPr>
        <p:grpSpPr>
          <a:xfrm>
            <a:off x="1308701" y="3126013"/>
            <a:ext cx="7020400" cy="1159397"/>
            <a:chOff x="1106351" y="3126013"/>
            <a:chExt cx="7020400" cy="1159397"/>
          </a:xfrm>
        </p:grpSpPr>
        <p:pic>
          <p:nvPicPr>
            <p:cNvPr id="103" name="Google Shape;103;p2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106351" y="3126013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4" name="Google Shape;104;p20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571800" y="3126025"/>
              <a:ext cx="1158601" cy="11593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5" name="Google Shape;105;p20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037248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6" name="Google Shape;106;p20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5502698" y="3126022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7" name="Google Shape;107;p20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968150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08" name="Google Shape;108;p20"/>
          <p:cNvSpPr txBox="1"/>
          <p:nvPr>
            <p:ph type="title"/>
          </p:nvPr>
        </p:nvSpPr>
        <p:spPr>
          <a:xfrm>
            <a:off x="493800" y="887500"/>
            <a:ext cx="8650200" cy="75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How would this </a:t>
            </a:r>
            <a:r>
              <a:rPr lang="en">
                <a:solidFill>
                  <a:srgbClr val="004BC8"/>
                </a:solidFill>
              </a:rPr>
              <a:t>make you feel</a:t>
            </a:r>
            <a:r>
              <a:rPr lang="en">
                <a:solidFill>
                  <a:srgbClr val="4B4B4B"/>
                </a:solidFill>
              </a:rPr>
              <a:t>?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1"/>
          <p:cNvSpPr txBox="1"/>
          <p:nvPr/>
        </p:nvSpPr>
        <p:spPr>
          <a:xfrm rot="-77829">
            <a:off x="3029842" y="1840018"/>
            <a:ext cx="3578117" cy="990549"/>
          </a:xfrm>
          <a:prstGeom prst="rect">
            <a:avLst/>
          </a:prstGeom>
          <a:solidFill>
            <a:srgbClr val="004BC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Someone was nasty to </a:t>
            </a:r>
            <a:br>
              <a:rPr lang="en" sz="2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2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you in a online game</a:t>
            </a:r>
            <a:endParaRPr sz="1000">
              <a:solidFill>
                <a:srgbClr val="FFFFFF"/>
              </a:solidFill>
            </a:endParaRPr>
          </a:p>
        </p:txBody>
      </p:sp>
      <p:grpSp>
        <p:nvGrpSpPr>
          <p:cNvPr id="114" name="Google Shape;114;p21"/>
          <p:cNvGrpSpPr/>
          <p:nvPr/>
        </p:nvGrpSpPr>
        <p:grpSpPr>
          <a:xfrm>
            <a:off x="1308701" y="3126013"/>
            <a:ext cx="7020400" cy="1159397"/>
            <a:chOff x="1106351" y="3126013"/>
            <a:chExt cx="7020400" cy="1159397"/>
          </a:xfrm>
        </p:grpSpPr>
        <p:pic>
          <p:nvPicPr>
            <p:cNvPr id="115" name="Google Shape;115;p2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106351" y="3126013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6" name="Google Shape;116;p2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571800" y="3126025"/>
              <a:ext cx="1158601" cy="11593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7" name="Google Shape;117;p2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037248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8" name="Google Shape;118;p2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5502698" y="3126022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9" name="Google Shape;119;p2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968150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0" name="Google Shape;120;p21"/>
          <p:cNvSpPr txBox="1"/>
          <p:nvPr>
            <p:ph type="title"/>
          </p:nvPr>
        </p:nvSpPr>
        <p:spPr>
          <a:xfrm>
            <a:off x="493800" y="887500"/>
            <a:ext cx="8650200" cy="75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How would this </a:t>
            </a:r>
            <a:r>
              <a:rPr lang="en">
                <a:solidFill>
                  <a:srgbClr val="004BC8"/>
                </a:solidFill>
              </a:rPr>
              <a:t>make you feel</a:t>
            </a:r>
            <a:r>
              <a:rPr lang="en">
                <a:solidFill>
                  <a:srgbClr val="4B4B4B"/>
                </a:solidFill>
              </a:rPr>
              <a:t>?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2"/>
          <p:cNvSpPr txBox="1"/>
          <p:nvPr/>
        </p:nvSpPr>
        <p:spPr>
          <a:xfrm rot="-77703">
            <a:off x="2555722" y="1946347"/>
            <a:ext cx="4526356" cy="667669"/>
          </a:xfrm>
          <a:prstGeom prst="rect">
            <a:avLst/>
          </a:prstGeom>
          <a:solidFill>
            <a:srgbClr val="004BC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Being left out of an online game</a:t>
            </a:r>
            <a:endParaRPr sz="21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126" name="Google Shape;126;p22"/>
          <p:cNvGrpSpPr/>
          <p:nvPr/>
        </p:nvGrpSpPr>
        <p:grpSpPr>
          <a:xfrm>
            <a:off x="1308701" y="3126013"/>
            <a:ext cx="7020400" cy="1159397"/>
            <a:chOff x="1106351" y="3126013"/>
            <a:chExt cx="7020400" cy="1159397"/>
          </a:xfrm>
        </p:grpSpPr>
        <p:pic>
          <p:nvPicPr>
            <p:cNvPr id="127" name="Google Shape;127;p2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106351" y="3126013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8" name="Google Shape;128;p2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571800" y="3126025"/>
              <a:ext cx="1158601" cy="11593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9" name="Google Shape;129;p22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037248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0" name="Google Shape;130;p22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5502698" y="3126022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1" name="Google Shape;131;p22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968150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32" name="Google Shape;132;p22"/>
          <p:cNvSpPr txBox="1"/>
          <p:nvPr>
            <p:ph type="title"/>
          </p:nvPr>
        </p:nvSpPr>
        <p:spPr>
          <a:xfrm>
            <a:off x="493800" y="887500"/>
            <a:ext cx="8650200" cy="75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How would this </a:t>
            </a:r>
            <a:r>
              <a:rPr lang="en">
                <a:solidFill>
                  <a:srgbClr val="004BC8"/>
                </a:solidFill>
              </a:rPr>
              <a:t>make you feel</a:t>
            </a:r>
            <a:r>
              <a:rPr lang="en">
                <a:solidFill>
                  <a:srgbClr val="4B4B4B"/>
                </a:solidFill>
              </a:rPr>
              <a:t>?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3"/>
          <p:cNvSpPr txBox="1"/>
          <p:nvPr/>
        </p:nvSpPr>
        <p:spPr>
          <a:xfrm rot="-75718">
            <a:off x="2264831" y="1981821"/>
            <a:ext cx="5108139" cy="667675"/>
          </a:xfrm>
          <a:prstGeom prst="rect">
            <a:avLst/>
          </a:prstGeom>
          <a:solidFill>
            <a:srgbClr val="004BC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Someone sent you a mean picture</a:t>
            </a:r>
            <a:endParaRPr sz="21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138" name="Google Shape;138;p23"/>
          <p:cNvGrpSpPr/>
          <p:nvPr/>
        </p:nvGrpSpPr>
        <p:grpSpPr>
          <a:xfrm>
            <a:off x="1308701" y="3126013"/>
            <a:ext cx="7020400" cy="1159397"/>
            <a:chOff x="1106351" y="3126013"/>
            <a:chExt cx="7020400" cy="1159397"/>
          </a:xfrm>
        </p:grpSpPr>
        <p:pic>
          <p:nvPicPr>
            <p:cNvPr id="139" name="Google Shape;139;p2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106351" y="3126013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0" name="Google Shape;140;p2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571800" y="3126025"/>
              <a:ext cx="1158601" cy="11593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1" name="Google Shape;141;p23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037248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2" name="Google Shape;142;p23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5502698" y="3126022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3" name="Google Shape;143;p23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968150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44" name="Google Shape;144;p23"/>
          <p:cNvSpPr txBox="1"/>
          <p:nvPr>
            <p:ph type="title"/>
          </p:nvPr>
        </p:nvSpPr>
        <p:spPr>
          <a:xfrm>
            <a:off x="493800" y="887500"/>
            <a:ext cx="8650200" cy="75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How would this </a:t>
            </a:r>
            <a:r>
              <a:rPr lang="en">
                <a:solidFill>
                  <a:srgbClr val="004BC8"/>
                </a:solidFill>
              </a:rPr>
              <a:t>make you feel</a:t>
            </a:r>
            <a:r>
              <a:rPr lang="en">
                <a:solidFill>
                  <a:srgbClr val="4B4B4B"/>
                </a:solidFill>
              </a:rPr>
              <a:t>?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4"/>
          <p:cNvSpPr txBox="1"/>
          <p:nvPr/>
        </p:nvSpPr>
        <p:spPr>
          <a:xfrm rot="-75718">
            <a:off x="2264831" y="1953021"/>
            <a:ext cx="5108139" cy="667675"/>
          </a:xfrm>
          <a:prstGeom prst="rect">
            <a:avLst/>
          </a:prstGeom>
          <a:solidFill>
            <a:srgbClr val="004BC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Someone sent you a mean video</a:t>
            </a:r>
            <a:endParaRPr sz="21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150" name="Google Shape;150;p24"/>
          <p:cNvGrpSpPr/>
          <p:nvPr/>
        </p:nvGrpSpPr>
        <p:grpSpPr>
          <a:xfrm>
            <a:off x="1308701" y="3126013"/>
            <a:ext cx="7020400" cy="1159397"/>
            <a:chOff x="1106351" y="3126013"/>
            <a:chExt cx="7020400" cy="1159397"/>
          </a:xfrm>
        </p:grpSpPr>
        <p:pic>
          <p:nvPicPr>
            <p:cNvPr id="151" name="Google Shape;151;p2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106351" y="3126013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2" name="Google Shape;152;p2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571800" y="3126025"/>
              <a:ext cx="1158601" cy="11593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3" name="Google Shape;153;p24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037248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4" name="Google Shape;154;p24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5502698" y="3126022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5" name="Google Shape;155;p24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968150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56" name="Google Shape;156;p24"/>
          <p:cNvSpPr txBox="1"/>
          <p:nvPr>
            <p:ph type="title"/>
          </p:nvPr>
        </p:nvSpPr>
        <p:spPr>
          <a:xfrm>
            <a:off x="493800" y="887500"/>
            <a:ext cx="8650200" cy="75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How would this </a:t>
            </a:r>
            <a:r>
              <a:rPr lang="en">
                <a:solidFill>
                  <a:srgbClr val="004BC8"/>
                </a:solidFill>
              </a:rPr>
              <a:t>make you feel</a:t>
            </a:r>
            <a:r>
              <a:rPr lang="en">
                <a:solidFill>
                  <a:srgbClr val="4B4B4B"/>
                </a:solidFill>
              </a:rPr>
              <a:t>?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5"/>
          <p:cNvSpPr txBox="1"/>
          <p:nvPr/>
        </p:nvSpPr>
        <p:spPr>
          <a:xfrm rot="-75718">
            <a:off x="2264830" y="1830870"/>
            <a:ext cx="5108139" cy="983957"/>
          </a:xfrm>
          <a:prstGeom prst="rect">
            <a:avLst/>
          </a:prstGeom>
          <a:solidFill>
            <a:srgbClr val="004BC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endParaRPr sz="21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pSp>
        <p:nvGrpSpPr>
          <p:cNvPr id="162" name="Google Shape;162;p25"/>
          <p:cNvGrpSpPr/>
          <p:nvPr/>
        </p:nvGrpSpPr>
        <p:grpSpPr>
          <a:xfrm>
            <a:off x="1308701" y="3126013"/>
            <a:ext cx="7020400" cy="1159397"/>
            <a:chOff x="1106351" y="3126013"/>
            <a:chExt cx="7020400" cy="1159397"/>
          </a:xfrm>
        </p:grpSpPr>
        <p:pic>
          <p:nvPicPr>
            <p:cNvPr id="163" name="Google Shape;163;p2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1106351" y="3126013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4" name="Google Shape;164;p2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2571800" y="3126025"/>
              <a:ext cx="1158601" cy="11593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5" name="Google Shape;165;p2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4037248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6" name="Google Shape;166;p25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5502698" y="3126022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7" name="Google Shape;167;p25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968150" y="3126017"/>
              <a:ext cx="1158601" cy="115938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68" name="Google Shape;168;p25"/>
          <p:cNvSpPr txBox="1"/>
          <p:nvPr>
            <p:ph type="title"/>
          </p:nvPr>
        </p:nvSpPr>
        <p:spPr>
          <a:xfrm>
            <a:off x="493800" y="887500"/>
            <a:ext cx="8650200" cy="75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How would this </a:t>
            </a:r>
            <a:r>
              <a:rPr lang="en">
                <a:solidFill>
                  <a:srgbClr val="004BC8"/>
                </a:solidFill>
              </a:rPr>
              <a:t>make you feel</a:t>
            </a:r>
            <a:r>
              <a:rPr lang="en">
                <a:solidFill>
                  <a:srgbClr val="4B4B4B"/>
                </a:solidFill>
              </a:rPr>
              <a:t>?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6"/>
          <p:cNvSpPr txBox="1"/>
          <p:nvPr>
            <p:ph type="title"/>
          </p:nvPr>
        </p:nvSpPr>
        <p:spPr>
          <a:xfrm>
            <a:off x="493800" y="8875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4B4B4B"/>
                </a:solidFill>
              </a:rPr>
              <a:t>What did</a:t>
            </a:r>
            <a:r>
              <a:rPr lang="en"/>
              <a:t> we learn?</a:t>
            </a:r>
            <a:endParaRPr/>
          </a:p>
        </p:txBody>
      </p:sp>
      <p:sp>
        <p:nvSpPr>
          <p:cNvPr id="174" name="Google Shape;174;p26"/>
          <p:cNvSpPr txBox="1"/>
          <p:nvPr>
            <p:ph idx="1" type="body"/>
          </p:nvPr>
        </p:nvSpPr>
        <p:spPr>
          <a:xfrm>
            <a:off x="1477050" y="2173200"/>
            <a:ext cx="6683700" cy="1652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300"/>
              <a:t>I know that </a:t>
            </a:r>
            <a:r>
              <a:rPr b="1" lang="en" sz="2300"/>
              <a:t>unkind words online</a:t>
            </a:r>
            <a:r>
              <a:rPr lang="en" sz="2300"/>
              <a:t> can give you </a:t>
            </a:r>
            <a:r>
              <a:rPr b="1" lang="en" sz="2300"/>
              <a:t>feelings </a:t>
            </a:r>
            <a:r>
              <a:rPr lang="en" sz="2300"/>
              <a:t>such as</a:t>
            </a:r>
            <a:r>
              <a:rPr b="1" lang="en" sz="2300"/>
              <a:t> angry, upset or sad.</a:t>
            </a:r>
            <a:r>
              <a:rPr lang="en" sz="2300"/>
              <a:t> </a:t>
            </a:r>
            <a:endParaRPr sz="2300"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7"/>
          <p:cNvSpPr txBox="1"/>
          <p:nvPr>
            <p:ph type="title"/>
          </p:nvPr>
        </p:nvSpPr>
        <p:spPr>
          <a:xfrm>
            <a:off x="493800" y="478200"/>
            <a:ext cx="8650200" cy="115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This resource was created with </a:t>
            </a:r>
            <a:br>
              <a:rPr lang="en"/>
            </a:br>
            <a:r>
              <a:rPr lang="en"/>
              <a:t>The Diana Award </a:t>
            </a:r>
            <a:endParaRPr/>
          </a:p>
        </p:txBody>
      </p:sp>
      <p:pic>
        <p:nvPicPr>
          <p:cNvPr id="180" name="Google Shape;18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538" y="1870975"/>
            <a:ext cx="1820724" cy="1999952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7"/>
          <p:cNvSpPr txBox="1"/>
          <p:nvPr>
            <p:ph type="title"/>
          </p:nvPr>
        </p:nvSpPr>
        <p:spPr>
          <a:xfrm>
            <a:off x="762000" y="3949875"/>
            <a:ext cx="8113800" cy="840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00"/>
              <a:t>For more details of The Diana Award Anti-Bullying Programme, please visit </a:t>
            </a:r>
            <a:r>
              <a:rPr lang="en" sz="2200" u="sng">
                <a:solidFill>
                  <a:srgbClr val="4B4B4B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antibullyingpro.com</a:t>
            </a:r>
            <a:endParaRPr>
              <a:solidFill>
                <a:srgbClr val="4B4B4B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HWBL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