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3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808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279">
          <p15:clr>
            <a:srgbClr val="9AA0A6"/>
          </p15:clr>
        </p15:guide>
        <p15:guide id="4" orient="horz" pos="379">
          <p15:clr>
            <a:srgbClr val="9AA0A6"/>
          </p15:clr>
        </p15:guide>
        <p15:guide id="5" orient="horz" pos="2904">
          <p15:clr>
            <a:srgbClr val="9AA0A6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808" orient="horz"/>
        <p:guide pos="2880"/>
        <p:guide pos="279" orient="horz"/>
        <p:guide pos="379" orient="horz"/>
        <p:guide pos="2904" orient="horz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" name="Google Shape;27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g8b935b45f3_0_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" name="Google Shape;35;g8b935b45f3_0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g8b935b45f3_0_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" name="Google Shape;42;g8b935b45f3_0_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g8b935b45f3_0_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8" name="Google Shape;48;g8b935b45f3_0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8b935b45f3_0_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8b935b45f3_0_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eb7583e420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eb7583e420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1176725" y="2870950"/>
            <a:ext cx="3271200" cy="1739100"/>
          </a:xfrm>
          <a:prstGeom prst="round2DiagRect">
            <a:avLst>
              <a:gd fmla="val 16667" name="adj1"/>
              <a:gd fmla="val 0" name="adj2"/>
            </a:avLst>
          </a:prstGeom>
          <a:solidFill>
            <a:srgbClr val="5A2CA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1176725" y="2870950"/>
            <a:ext cx="3271200" cy="1739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Open Sans"/>
              <a:buNone/>
              <a:defRPr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12" name="Google Shape;12;p2"/>
          <p:cNvSpPr txBox="1"/>
          <p:nvPr>
            <p:ph type="title"/>
          </p:nvPr>
        </p:nvSpPr>
        <p:spPr>
          <a:xfrm>
            <a:off x="497750" y="601750"/>
            <a:ext cx="8646300" cy="2269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5A2CA0"/>
              </a:buClr>
              <a:buSzPts val="6000"/>
              <a:buFont typeface="Proxima Nova Semibold"/>
              <a:buChar char="●"/>
              <a:defRPr sz="6000">
                <a:solidFill>
                  <a:srgbClr val="5A2CA0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Label/heading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601750"/>
            <a:ext cx="8832300" cy="4008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7200"/>
              <a:buFont typeface="Proxima Nova Semibold"/>
              <a:buChar char="●"/>
              <a:defRPr sz="7200">
                <a:solidFill>
                  <a:srgbClr val="4B4B4B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estion slide" type="tx">
  <p:cSld name="TITLE_AND_BODY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"/>
          <p:cNvSpPr txBox="1"/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5A2CA0"/>
              </a:buClr>
              <a:buSzPts val="3600"/>
              <a:buFont typeface="Proxima Nova Semibold"/>
              <a:buChar char="●"/>
              <a:defRPr sz="3600">
                <a:solidFill>
                  <a:srgbClr val="5A2CA0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7" name="Google Shape;17;p4"/>
          <p:cNvSpPr txBox="1"/>
          <p:nvPr>
            <p:ph idx="1" type="body"/>
          </p:nvPr>
        </p:nvSpPr>
        <p:spPr>
          <a:xfrm>
            <a:off x="493800" y="1636800"/>
            <a:ext cx="8650200" cy="2932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Heading and one column">
  <p:cSld name="TITLE_AND_BODY_1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5"/>
          <p:cNvSpPr txBox="1"/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5A2CA0"/>
              </a:buClr>
              <a:buSzPts val="3600"/>
              <a:buFont typeface="Proxima Nova Semibold"/>
              <a:buChar char="●"/>
              <a:defRPr sz="3600">
                <a:solidFill>
                  <a:srgbClr val="5A2CA0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0" name="Google Shape;20;p5"/>
          <p:cNvSpPr txBox="1"/>
          <p:nvPr>
            <p:ph idx="1" type="body"/>
          </p:nvPr>
        </p:nvSpPr>
        <p:spPr>
          <a:xfrm>
            <a:off x="493800" y="1636800"/>
            <a:ext cx="8650200" cy="2932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17500" lvl="1" marL="9144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17500" lvl="2" marL="13716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17500" lvl="3" marL="18288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17500" lvl="4" marL="22860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17500" lvl="5" marL="27432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-317500" lvl="6" marL="32004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-317500" lvl="7" marL="36576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-317500" lvl="8" marL="41148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Heading and two columns" type="twoColTx">
  <p:cSld name="TITLE_AND_TWO_COLUMNS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6"/>
          <p:cNvSpPr txBox="1"/>
          <p:nvPr>
            <p:ph idx="1" type="body"/>
          </p:nvPr>
        </p:nvSpPr>
        <p:spPr>
          <a:xfrm>
            <a:off x="638325" y="1636675"/>
            <a:ext cx="4101300" cy="2932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  <p:sp>
        <p:nvSpPr>
          <p:cNvPr id="23" name="Google Shape;23;p6"/>
          <p:cNvSpPr txBox="1"/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5A2CA0"/>
              </a:buClr>
              <a:buSzPts val="3600"/>
              <a:buFont typeface="Proxima Nova Semibold"/>
              <a:buChar char="●"/>
              <a:defRPr sz="3600">
                <a:solidFill>
                  <a:srgbClr val="5A2CA0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4" name="Google Shape;24;p6"/>
          <p:cNvSpPr txBox="1"/>
          <p:nvPr>
            <p:ph idx="2" type="body"/>
          </p:nvPr>
        </p:nvSpPr>
        <p:spPr>
          <a:xfrm>
            <a:off x="4963775" y="1636675"/>
            <a:ext cx="4101300" cy="2932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17500" lvl="1" marL="9144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17500" lvl="2" marL="13716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17500" lvl="3" marL="18288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17500" lvl="4" marL="22860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17500" lvl="5" marL="27432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-317500" lvl="6" marL="32004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-317500" lvl="7" marL="36576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-317500" lvl="8" marL="41148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image" Target="../media/image8.png"/><Relationship Id="rId2" Type="http://schemas.openxmlformats.org/officeDocument/2006/relationships/image" Target="../media/image9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/>
        </p:nvSpPr>
        <p:spPr>
          <a:xfrm>
            <a:off x="497750" y="0"/>
            <a:ext cx="8646300" cy="442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rgbClr val="5A2CA0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Early Years - 7</a:t>
            </a:r>
            <a:endParaRPr sz="1400">
              <a:solidFill>
                <a:srgbClr val="5A2CA0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pic>
        <p:nvPicPr>
          <p:cNvPr id="7" name="Google Shape;7;p1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497746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8;p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7707900" y="4656280"/>
            <a:ext cx="1352002" cy="405206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3"/>
    <p:sldLayoutId id="2147483649" r:id="rId4"/>
    <p:sldLayoutId id="2147483650" r:id="rId5"/>
    <p:sldLayoutId id="2147483651" r:id="rId6"/>
    <p:sldLayoutId id="2147483652" r:id="rId7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5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6.png"/><Relationship Id="rId4" Type="http://schemas.openxmlformats.org/officeDocument/2006/relationships/image" Target="../media/image2.png"/><Relationship Id="rId5" Type="http://schemas.openxmlformats.org/officeDocument/2006/relationships/image" Target="../media/image7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4.png"/><Relationship Id="rId4" Type="http://schemas.openxmlformats.org/officeDocument/2006/relationships/image" Target="../media/image10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/>
        </p:nvSpPr>
        <p:spPr>
          <a:xfrm>
            <a:off x="1176725" y="2870950"/>
            <a:ext cx="3271200" cy="1739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I can name my work so that others know it belongs to me.</a:t>
            </a:r>
            <a:endParaRPr sz="1100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I can save my work under a suitable title/name so that others know it belongs to me (e.g. filename, name on content).</a:t>
            </a:r>
            <a:endParaRPr sz="1100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I understand that work created by others does not belong to me even if I save a copy.</a:t>
            </a:r>
            <a:endParaRPr sz="1100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30" name="Google Shape;30;p7"/>
          <p:cNvSpPr txBox="1"/>
          <p:nvPr/>
        </p:nvSpPr>
        <p:spPr>
          <a:xfrm>
            <a:off x="497750" y="601750"/>
            <a:ext cx="8646300" cy="2269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6000">
                <a:solidFill>
                  <a:srgbClr val="5A2CA0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Guess the file!</a:t>
            </a:r>
            <a:endParaRPr sz="6000">
              <a:solidFill>
                <a:srgbClr val="5A2CA0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pic>
        <p:nvPicPr>
          <p:cNvPr id="31" name="Google Shape;31;p7"/>
          <p:cNvPicPr preferRelativeResize="0"/>
          <p:nvPr/>
        </p:nvPicPr>
        <p:blipFill rotWithShape="1">
          <a:blip r:embed="rId3">
            <a:alphaModFix/>
          </a:blip>
          <a:srcRect b="21253" l="24925" r="23818" t="22786"/>
          <a:stretch/>
        </p:blipFill>
        <p:spPr>
          <a:xfrm>
            <a:off x="5774549" y="2746100"/>
            <a:ext cx="1821651" cy="1988799"/>
          </a:xfrm>
          <a:prstGeom prst="rect">
            <a:avLst/>
          </a:prstGeom>
          <a:noFill/>
          <a:ln>
            <a:noFill/>
          </a:ln>
        </p:spPr>
      </p:pic>
      <p:pic>
        <p:nvPicPr>
          <p:cNvPr id="32" name="Google Shape;32;p7"/>
          <p:cNvPicPr preferRelativeResize="0"/>
          <p:nvPr/>
        </p:nvPicPr>
        <p:blipFill rotWithShape="1">
          <a:blip r:embed="rId3">
            <a:alphaModFix amt="4000"/>
          </a:blip>
          <a:srcRect b="25651" l="24926" r="29875" t="28203"/>
          <a:stretch/>
        </p:blipFill>
        <p:spPr>
          <a:xfrm>
            <a:off x="4105925" y="0"/>
            <a:ext cx="5038125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8"/>
          <p:cNvSpPr txBox="1"/>
          <p:nvPr>
            <p:ph type="title"/>
          </p:nvPr>
        </p:nvSpPr>
        <p:spPr>
          <a:xfrm>
            <a:off x="493800" y="478200"/>
            <a:ext cx="8650200" cy="79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Whose work is this?</a:t>
            </a:r>
            <a:endParaRPr/>
          </a:p>
        </p:txBody>
      </p:sp>
      <p:pic>
        <p:nvPicPr>
          <p:cNvPr id="38" name="Google Shape;38;p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45300" y="1184675"/>
            <a:ext cx="5014926" cy="3761201"/>
          </a:xfrm>
          <a:prstGeom prst="rect">
            <a:avLst/>
          </a:prstGeom>
          <a:noFill/>
          <a:ln>
            <a:noFill/>
          </a:ln>
        </p:spPr>
      </p:pic>
      <p:pic>
        <p:nvPicPr>
          <p:cNvPr id="39" name="Google Shape;39;p8"/>
          <p:cNvPicPr preferRelativeResize="0"/>
          <p:nvPr/>
        </p:nvPicPr>
        <p:blipFill rotWithShape="1">
          <a:blip r:embed="rId3">
            <a:alphaModFix/>
          </a:blip>
          <a:srcRect b="17157" l="3653" r="47437" t="30294"/>
          <a:stretch/>
        </p:blipFill>
        <p:spPr>
          <a:xfrm>
            <a:off x="1904950" y="478201"/>
            <a:ext cx="5703100" cy="4595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9"/>
          <p:cNvSpPr txBox="1"/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Whose work is this?</a:t>
            </a:r>
            <a:endParaRPr/>
          </a:p>
        </p:txBody>
      </p:sp>
      <p:pic>
        <p:nvPicPr>
          <p:cNvPr id="45" name="Google Shape;45;p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02475" y="431312"/>
            <a:ext cx="7286626" cy="4280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0"/>
          <p:cNvSpPr txBox="1"/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Which is better?</a:t>
            </a:r>
            <a:endParaRPr/>
          </a:p>
        </p:txBody>
      </p:sp>
      <p:sp>
        <p:nvSpPr>
          <p:cNvPr id="51" name="Google Shape;51;p10"/>
          <p:cNvSpPr txBox="1"/>
          <p:nvPr/>
        </p:nvSpPr>
        <p:spPr>
          <a:xfrm>
            <a:off x="5863550" y="1767750"/>
            <a:ext cx="2917200" cy="442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rPr>
              <a:t>Jack’s Picture</a:t>
            </a:r>
            <a:endParaRPr sz="24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52" name="Google Shape;52;p10"/>
          <p:cNvSpPr txBox="1"/>
          <p:nvPr/>
        </p:nvSpPr>
        <p:spPr>
          <a:xfrm>
            <a:off x="5863550" y="2148100"/>
            <a:ext cx="3000000" cy="442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rPr>
              <a:t>Jack’s Pirate Picture</a:t>
            </a:r>
            <a:endParaRPr sz="24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53" name="Google Shape;53;p10"/>
          <p:cNvSpPr txBox="1"/>
          <p:nvPr/>
        </p:nvSpPr>
        <p:spPr>
          <a:xfrm>
            <a:off x="3821900" y="3309950"/>
            <a:ext cx="3000000" cy="442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rPr>
              <a:t>Charity’s Work</a:t>
            </a:r>
            <a:endParaRPr sz="24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54" name="Google Shape;54;p10"/>
          <p:cNvSpPr txBox="1"/>
          <p:nvPr/>
        </p:nvSpPr>
        <p:spPr>
          <a:xfrm>
            <a:off x="3821900" y="3641325"/>
            <a:ext cx="3595800" cy="442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rPr>
              <a:t>Charity’s School Work</a:t>
            </a:r>
            <a:endParaRPr sz="24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55" name="Google Shape;55;p10"/>
          <p:cNvSpPr txBox="1"/>
          <p:nvPr/>
        </p:nvSpPr>
        <p:spPr>
          <a:xfrm>
            <a:off x="3821900" y="4007625"/>
            <a:ext cx="3464700" cy="478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rPr>
              <a:t>Charity’s River Work</a:t>
            </a:r>
            <a:endParaRPr sz="24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56" name="Google Shape;56;p10"/>
          <p:cNvSpPr txBox="1"/>
          <p:nvPr/>
        </p:nvSpPr>
        <p:spPr>
          <a:xfrm>
            <a:off x="852475" y="2130238"/>
            <a:ext cx="3262200" cy="478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rPr>
              <a:t>My Picture</a:t>
            </a:r>
            <a:endParaRPr sz="24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57" name="Google Shape;57;p10"/>
          <p:cNvSpPr txBox="1"/>
          <p:nvPr/>
        </p:nvSpPr>
        <p:spPr>
          <a:xfrm>
            <a:off x="845350" y="2536075"/>
            <a:ext cx="4322100" cy="442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rPr>
              <a:t>Sams Monday Workout Pics</a:t>
            </a:r>
            <a:endParaRPr sz="24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Google Shape;62;p11"/>
          <p:cNvPicPr preferRelativeResize="0"/>
          <p:nvPr/>
        </p:nvPicPr>
        <p:blipFill rotWithShape="1">
          <a:blip r:embed="rId3">
            <a:alphaModFix/>
          </a:blip>
          <a:srcRect b="-4479" l="4460" r="-4460" t="4480"/>
          <a:stretch/>
        </p:blipFill>
        <p:spPr>
          <a:xfrm>
            <a:off x="5819775" y="113569"/>
            <a:ext cx="3416544" cy="34050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63;p1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28874" y="1881276"/>
            <a:ext cx="3416538" cy="340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Google Shape;64;p1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2650" y="0"/>
            <a:ext cx="3543399" cy="3531450"/>
          </a:xfrm>
          <a:prstGeom prst="rect">
            <a:avLst/>
          </a:prstGeom>
          <a:noFill/>
          <a:ln>
            <a:noFill/>
          </a:ln>
        </p:spPr>
      </p:pic>
      <p:sp>
        <p:nvSpPr>
          <p:cNvPr id="65" name="Google Shape;65;p11"/>
          <p:cNvSpPr txBox="1"/>
          <p:nvPr/>
        </p:nvSpPr>
        <p:spPr>
          <a:xfrm>
            <a:off x="1242350" y="3043675"/>
            <a:ext cx="2162700" cy="800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A2CA0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Word document</a:t>
            </a:r>
            <a:endParaRPr>
              <a:solidFill>
                <a:srgbClr val="5A2CA0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A2CA0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rPr>
              <a:t>Used for creating text and image documents</a:t>
            </a:r>
            <a:endParaRPr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66" name="Google Shape;66;p11"/>
          <p:cNvSpPr txBox="1"/>
          <p:nvPr/>
        </p:nvSpPr>
        <p:spPr>
          <a:xfrm>
            <a:off x="3844300" y="1081950"/>
            <a:ext cx="2219100" cy="123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A2CA0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Pdf document</a:t>
            </a:r>
            <a:endParaRPr>
              <a:solidFill>
                <a:srgbClr val="5A2CA0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A2CA0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rPr>
              <a:t>Used for making sure text and image documents dont change</a:t>
            </a:r>
            <a:endParaRPr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67" name="Google Shape;67;p11"/>
          <p:cNvSpPr txBox="1"/>
          <p:nvPr/>
        </p:nvSpPr>
        <p:spPr>
          <a:xfrm>
            <a:off x="6420300" y="2909250"/>
            <a:ext cx="1985700" cy="800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A2CA0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JPEG image</a:t>
            </a:r>
            <a:endParaRPr>
              <a:solidFill>
                <a:srgbClr val="5A2CA0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A2CA0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rPr>
              <a:t>This is an image file, likely to be a picture</a:t>
            </a:r>
            <a:endParaRPr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" name="Google Shape;72;p12"/>
          <p:cNvPicPr preferRelativeResize="0"/>
          <p:nvPr/>
        </p:nvPicPr>
        <p:blipFill rotWithShape="1">
          <a:blip r:embed="rId3">
            <a:alphaModFix/>
          </a:blip>
          <a:srcRect b="37242" l="31747" r="32872" t="17307"/>
          <a:stretch/>
        </p:blipFill>
        <p:spPr>
          <a:xfrm>
            <a:off x="493800" y="1218850"/>
            <a:ext cx="3054945" cy="3924649"/>
          </a:xfrm>
          <a:prstGeom prst="rect">
            <a:avLst/>
          </a:prstGeom>
          <a:noFill/>
          <a:ln>
            <a:noFill/>
          </a:ln>
        </p:spPr>
      </p:pic>
      <p:sp>
        <p:nvSpPr>
          <p:cNvPr id="73" name="Google Shape;73;p12"/>
          <p:cNvSpPr txBox="1"/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Is it mine now?</a:t>
            </a:r>
            <a:endParaRPr/>
          </a:p>
        </p:txBody>
      </p:sp>
      <p:sp>
        <p:nvSpPr>
          <p:cNvPr id="74" name="Google Shape;74;p12"/>
          <p:cNvSpPr txBox="1"/>
          <p:nvPr>
            <p:ph idx="1" type="body"/>
          </p:nvPr>
        </p:nvSpPr>
        <p:spPr>
          <a:xfrm>
            <a:off x="4038175" y="1428475"/>
            <a:ext cx="4391400" cy="46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/>
              <a:t>Macy took a photo of her kitten.</a:t>
            </a:r>
            <a:endParaRPr sz="2100"/>
          </a:p>
        </p:txBody>
      </p:sp>
      <p:pic>
        <p:nvPicPr>
          <p:cNvPr id="75" name="Google Shape;75;p1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06150" y="2126850"/>
            <a:ext cx="1887900" cy="1887900"/>
          </a:xfrm>
          <a:prstGeom prst="roundRect">
            <a:avLst>
              <a:gd fmla="val 7028" name="adj"/>
            </a:avLst>
          </a:prstGeom>
          <a:noFill/>
          <a:ln>
            <a:noFill/>
          </a:ln>
        </p:spPr>
      </p:pic>
      <p:sp>
        <p:nvSpPr>
          <p:cNvPr id="76" name="Google Shape;76;p12"/>
          <p:cNvSpPr txBox="1"/>
          <p:nvPr>
            <p:ph idx="1" type="body"/>
          </p:nvPr>
        </p:nvSpPr>
        <p:spPr>
          <a:xfrm>
            <a:off x="838550" y="4014750"/>
            <a:ext cx="2384100" cy="46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/>
              <a:t>Macy-kitten.jpg</a:t>
            </a:r>
            <a:endParaRPr sz="2000"/>
          </a:p>
        </p:txBody>
      </p:sp>
      <p:sp>
        <p:nvSpPr>
          <p:cNvPr id="77" name="Google Shape;77;p12"/>
          <p:cNvSpPr txBox="1"/>
          <p:nvPr>
            <p:ph idx="1" type="body"/>
          </p:nvPr>
        </p:nvSpPr>
        <p:spPr>
          <a:xfrm>
            <a:off x="4278325" y="2273275"/>
            <a:ext cx="3034800" cy="1311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/>
              <a:t>I </a:t>
            </a:r>
            <a:r>
              <a:rPr lang="en" sz="2100">
                <a:solidFill>
                  <a:srgbClr val="5A2CA0"/>
                </a:solidFill>
              </a:rPr>
              <a:t>copied</a:t>
            </a:r>
            <a:r>
              <a:rPr lang="en" sz="2100"/>
              <a:t> the photo and changed the name to </a:t>
            </a:r>
            <a:r>
              <a:rPr lang="en" sz="2100">
                <a:solidFill>
                  <a:srgbClr val="5A2CA0"/>
                </a:solidFill>
              </a:rPr>
              <a:t>my kitten.jpg</a:t>
            </a:r>
            <a:r>
              <a:rPr lang="en" sz="2100"/>
              <a:t>.</a:t>
            </a:r>
            <a:endParaRPr sz="2100"/>
          </a:p>
        </p:txBody>
      </p:sp>
      <p:sp>
        <p:nvSpPr>
          <p:cNvPr id="78" name="Google Shape;78;p12"/>
          <p:cNvSpPr txBox="1"/>
          <p:nvPr>
            <p:ph idx="1" type="body"/>
          </p:nvPr>
        </p:nvSpPr>
        <p:spPr>
          <a:xfrm>
            <a:off x="4212975" y="4221350"/>
            <a:ext cx="2973300" cy="46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500">
                <a:solidFill>
                  <a:srgbClr val="5A2CA0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Is it my photo now?</a:t>
            </a:r>
            <a:endParaRPr sz="2500">
              <a:solidFill>
                <a:srgbClr val="5A2CA0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pic>
        <p:nvPicPr>
          <p:cNvPr id="79" name="Google Shape;79;p1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513650" y="2256963"/>
            <a:ext cx="1095600" cy="1095600"/>
          </a:xfrm>
          <a:prstGeom prst="roundRect">
            <a:avLst>
              <a:gd fmla="val 7028" name="adj"/>
            </a:avLst>
          </a:prstGeom>
          <a:noFill/>
          <a:ln>
            <a:noFill/>
          </a:ln>
        </p:spPr>
      </p:pic>
      <p:sp>
        <p:nvSpPr>
          <p:cNvPr id="80" name="Google Shape;80;p12"/>
          <p:cNvSpPr txBox="1"/>
          <p:nvPr/>
        </p:nvSpPr>
        <p:spPr>
          <a:xfrm>
            <a:off x="7222500" y="3298950"/>
            <a:ext cx="1755900" cy="41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rgbClr val="5A2CA0"/>
                </a:solidFill>
                <a:latin typeface="Open Sans"/>
                <a:ea typeface="Open Sans"/>
                <a:cs typeface="Open Sans"/>
                <a:sym typeface="Open Sans"/>
              </a:rPr>
              <a:t>m</a:t>
            </a:r>
            <a:r>
              <a:rPr lang="en" sz="1500">
                <a:solidFill>
                  <a:srgbClr val="5A2CA0"/>
                </a:solidFill>
                <a:latin typeface="Open Sans"/>
                <a:ea typeface="Open Sans"/>
                <a:cs typeface="Open Sans"/>
                <a:sym typeface="Open Sans"/>
              </a:rPr>
              <a:t>y kitten.jpg</a:t>
            </a:r>
            <a:endParaRPr sz="800"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HWBL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