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3" r:id="rId4"/>
  </p:sldMasterIdLst>
  <p:notesMasterIdLst>
    <p:notesMasterId r:id="rId5"/>
  </p:notesMasterIdLst>
  <p:sldIdLst>
    <p:sldId id="256" r:id="rId6"/>
    <p:sldId id="257" r:id="rId7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808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79">
          <p15:clr>
            <a:srgbClr val="9AA0A6"/>
          </p15:clr>
        </p15:guide>
        <p15:guide id="4" orient="horz" pos="379">
          <p15:clr>
            <a:srgbClr val="9AA0A6"/>
          </p15:clr>
        </p15:guide>
        <p15:guide id="5" orient="horz" pos="2904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808" orient="horz"/>
        <p:guide pos="2880"/>
        <p:guide pos="279" orient="horz"/>
        <p:guide pos="379" orient="horz"/>
        <p:guide pos="2904" orient="horz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" name="Google Shape;27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g5b65f8610e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" name="Google Shape;35;g5b65f8610e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046200"/>
              </a:buClr>
              <a:buSzPts val="6000"/>
              <a:buFont typeface="Proxima Nova Semibold"/>
              <a:buChar char="●"/>
              <a:defRPr sz="6000">
                <a:solidFill>
                  <a:srgbClr val="0462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/>
        </p:txBody>
      </p:sp>
      <p:sp>
        <p:nvSpPr>
          <p:cNvPr id="11" name="Google Shape;11;p2"/>
          <p:cNvSpPr/>
          <p:nvPr/>
        </p:nvSpPr>
        <p:spPr>
          <a:xfrm>
            <a:off x="1176725" y="2870950"/>
            <a:ext cx="3271200" cy="1739100"/>
          </a:xfrm>
          <a:prstGeom prst="round2DiagRect">
            <a:avLst>
              <a:gd fmla="val 16667" name="adj1"/>
              <a:gd fmla="val 0" name="adj2"/>
            </a:avLst>
          </a:prstGeom>
          <a:solidFill>
            <a:srgbClr val="0462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Open Sans"/>
              <a:buNone/>
              <a:defRPr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Label/heading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601750"/>
            <a:ext cx="8832300" cy="4008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7200"/>
              <a:buFont typeface="Proxima Nova Semibold"/>
              <a:buChar char="●"/>
              <a:defRPr sz="72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estion slide" type="tx">
  <p:cSld name="TITLE_AND_BODY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046200"/>
              </a:buClr>
              <a:buSzPts val="3600"/>
              <a:buFont typeface="Proxima Nova Semibold"/>
              <a:buChar char="●"/>
              <a:defRPr sz="3600">
                <a:solidFill>
                  <a:srgbClr val="0462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" type="body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ing and one column">
  <p:cSld name="TITLE_AND_BODY_1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046200"/>
              </a:buClr>
              <a:buSzPts val="3600"/>
              <a:buFont typeface="Proxima Nova Semibold"/>
              <a:buChar char="●"/>
              <a:defRPr sz="3600">
                <a:solidFill>
                  <a:srgbClr val="0462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5"/>
          <p:cNvSpPr txBox="1"/>
          <p:nvPr>
            <p:ph idx="1" type="body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ing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6"/>
          <p:cNvSpPr txBox="1"/>
          <p:nvPr>
            <p:ph idx="1" type="body"/>
          </p:nvPr>
        </p:nvSpPr>
        <p:spPr>
          <a:xfrm>
            <a:off x="63832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23" name="Google Shape;23;p6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046200"/>
              </a:buClr>
              <a:buSzPts val="3600"/>
              <a:buFont typeface="Proxima Nova Semibold"/>
              <a:buChar char="●"/>
              <a:defRPr sz="3600">
                <a:solidFill>
                  <a:srgbClr val="0462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4" name="Google Shape;24;p6"/>
          <p:cNvSpPr txBox="1"/>
          <p:nvPr>
            <p:ph idx="2" type="body"/>
          </p:nvPr>
        </p:nvSpPr>
        <p:spPr>
          <a:xfrm>
            <a:off x="496377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/>
        </p:nvSpPr>
        <p:spPr>
          <a:xfrm>
            <a:off x="497750" y="0"/>
            <a:ext cx="8646300" cy="44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rgbClr val="0462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Early Years - 7</a:t>
            </a:r>
            <a:endParaRPr sz="1400">
              <a:solidFill>
                <a:srgbClr val="04620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7" name="Google Shape;7;p1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49774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8;p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707900" y="4656280"/>
            <a:ext cx="1352002" cy="405206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  <p:sldLayoutId id="2147483649" r:id="rId4"/>
    <p:sldLayoutId id="2147483650" r:id="rId5"/>
    <p:sldLayoutId id="2147483651" r:id="rId6"/>
    <p:sldLayoutId id="2147483652" r:id="rId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Google Shape;29;p7"/>
          <p:cNvPicPr preferRelativeResize="0"/>
          <p:nvPr/>
        </p:nvPicPr>
        <p:blipFill rotWithShape="1">
          <a:blip r:embed="rId3">
            <a:alphaModFix amt="4000"/>
          </a:blip>
          <a:srcRect b="4611" l="0" r="21235" t="4602"/>
          <a:stretch/>
        </p:blipFill>
        <p:spPr>
          <a:xfrm>
            <a:off x="4384425" y="0"/>
            <a:ext cx="4759573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Google Shape;30;p7"/>
          <p:cNvSpPr txBox="1"/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Responses and reactions</a:t>
            </a:r>
            <a:endParaRPr/>
          </a:p>
        </p:txBody>
      </p:sp>
      <p:sp>
        <p:nvSpPr>
          <p:cNvPr id="31" name="Google Shape;31;p7"/>
          <p:cNvSpPr txBox="1"/>
          <p:nvPr>
            <p:ph idx="1" type="subTitle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 can recognise that I can say ‘no’ / ‘please stop’ / ‘I’ll tell’ / ‘I’ll ask’ to somebody who asks me to do something that makes me feel sad, embarrassed or upset.</a:t>
            </a:r>
            <a:endParaRPr/>
          </a:p>
        </p:txBody>
      </p:sp>
      <p:pic>
        <p:nvPicPr>
          <p:cNvPr id="32" name="Google Shape;32;p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48775" y="2714325"/>
            <a:ext cx="2098795" cy="19677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/>
          <p:nvPr>
            <p:ph type="title"/>
          </p:nvPr>
        </p:nvSpPr>
        <p:spPr>
          <a:xfrm>
            <a:off x="581375" y="1235388"/>
            <a:ext cx="8650200" cy="115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‘No’</a:t>
            </a:r>
            <a:endParaRPr sz="48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‘Please stop’</a:t>
            </a:r>
            <a:endParaRPr sz="48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‘I’ll tell’</a:t>
            </a:r>
            <a:endParaRPr sz="48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‘I’ll ask’ </a:t>
            </a:r>
            <a:endParaRPr sz="4800"/>
          </a:p>
        </p:txBody>
      </p:sp>
      <p:grpSp>
        <p:nvGrpSpPr>
          <p:cNvPr id="38" name="Google Shape;38;p8"/>
          <p:cNvGrpSpPr/>
          <p:nvPr/>
        </p:nvGrpSpPr>
        <p:grpSpPr>
          <a:xfrm>
            <a:off x="144415" y="-88763"/>
            <a:ext cx="2443370" cy="2381893"/>
            <a:chOff x="614200" y="1941600"/>
            <a:chExt cx="3201900" cy="3201900"/>
          </a:xfrm>
        </p:grpSpPr>
        <p:pic>
          <p:nvPicPr>
            <p:cNvPr id="39" name="Google Shape;39;p8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14200" y="1941600"/>
              <a:ext cx="3201900" cy="32019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0" name="Google Shape;40;p8"/>
            <p:cNvSpPr txBox="1"/>
            <p:nvPr/>
          </p:nvSpPr>
          <p:spPr>
            <a:xfrm>
              <a:off x="1518498" y="2870946"/>
              <a:ext cx="1685400" cy="852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800">
                  <a:solidFill>
                    <a:srgbClr val="046200"/>
                  </a:solidFill>
                </a:rPr>
                <a:t>No thank you.</a:t>
              </a:r>
              <a:endParaRPr sz="1800">
                <a:solidFill>
                  <a:srgbClr val="046200"/>
                </a:solidFill>
              </a:endParaRPr>
            </a:p>
          </p:txBody>
        </p:sp>
      </p:grpSp>
      <p:grpSp>
        <p:nvGrpSpPr>
          <p:cNvPr id="41" name="Google Shape;41;p8"/>
          <p:cNvGrpSpPr/>
          <p:nvPr/>
        </p:nvGrpSpPr>
        <p:grpSpPr>
          <a:xfrm>
            <a:off x="7204251" y="2452325"/>
            <a:ext cx="1939749" cy="1894974"/>
            <a:chOff x="6664251" y="2587675"/>
            <a:chExt cx="1939749" cy="1894974"/>
          </a:xfrm>
        </p:grpSpPr>
        <p:pic>
          <p:nvPicPr>
            <p:cNvPr id="42" name="Google Shape;42;p8"/>
            <p:cNvPicPr preferRelativeResize="0"/>
            <p:nvPr/>
          </p:nvPicPr>
          <p:blipFill rotWithShape="1">
            <a:blip r:embed="rId3">
              <a:alphaModFix/>
            </a:blip>
            <a:srcRect b="17333" l="15989" r="17829" t="18012"/>
            <a:stretch/>
          </p:blipFill>
          <p:spPr>
            <a:xfrm flipH="1">
              <a:off x="6664251" y="2587675"/>
              <a:ext cx="1939749" cy="18949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3" name="Google Shape;43;p8"/>
            <p:cNvSpPr txBox="1"/>
            <p:nvPr/>
          </p:nvSpPr>
          <p:spPr>
            <a:xfrm>
              <a:off x="6927025" y="2870950"/>
              <a:ext cx="1520700" cy="852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400">
                  <a:solidFill>
                    <a:srgbClr val="046200"/>
                  </a:solidFill>
                </a:rPr>
                <a:t>No that’s not ok. </a:t>
              </a:r>
              <a:endParaRPr sz="2400">
                <a:solidFill>
                  <a:srgbClr val="046200"/>
                </a:solidFill>
              </a:endParaRPr>
            </a:p>
          </p:txBody>
        </p:sp>
      </p:grpSp>
      <p:grpSp>
        <p:nvGrpSpPr>
          <p:cNvPr id="44" name="Google Shape;44;p8"/>
          <p:cNvGrpSpPr/>
          <p:nvPr/>
        </p:nvGrpSpPr>
        <p:grpSpPr>
          <a:xfrm>
            <a:off x="236172" y="1724977"/>
            <a:ext cx="2403583" cy="2291945"/>
            <a:chOff x="1027843" y="2005275"/>
            <a:chExt cx="2690076" cy="2690076"/>
          </a:xfrm>
        </p:grpSpPr>
        <p:pic>
          <p:nvPicPr>
            <p:cNvPr id="45" name="Google Shape;45;p8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027843" y="2005275"/>
              <a:ext cx="2690076" cy="269007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" name="Google Shape;46;p8"/>
            <p:cNvSpPr txBox="1"/>
            <p:nvPr/>
          </p:nvSpPr>
          <p:spPr>
            <a:xfrm>
              <a:off x="1739592" y="2681918"/>
              <a:ext cx="1520700" cy="852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400">
                  <a:solidFill>
                    <a:srgbClr val="046200"/>
                  </a:solidFill>
                </a:rPr>
                <a:t>Please stop.</a:t>
              </a:r>
              <a:endParaRPr sz="2400">
                <a:solidFill>
                  <a:srgbClr val="046200"/>
                </a:solidFill>
              </a:endParaRPr>
            </a:p>
          </p:txBody>
        </p:sp>
      </p:grpSp>
      <p:grpSp>
        <p:nvGrpSpPr>
          <p:cNvPr id="47" name="Google Shape;47;p8"/>
          <p:cNvGrpSpPr/>
          <p:nvPr/>
        </p:nvGrpSpPr>
        <p:grpSpPr>
          <a:xfrm rot="148895">
            <a:off x="6664485" y="406172"/>
            <a:ext cx="2046326" cy="2006500"/>
            <a:chOff x="6664251" y="406075"/>
            <a:chExt cx="2046249" cy="2006424"/>
          </a:xfrm>
        </p:grpSpPr>
        <p:pic>
          <p:nvPicPr>
            <p:cNvPr id="48" name="Google Shape;48;p8"/>
            <p:cNvPicPr preferRelativeResize="0"/>
            <p:nvPr/>
          </p:nvPicPr>
          <p:blipFill rotWithShape="1">
            <a:blip r:embed="rId3">
              <a:alphaModFix/>
            </a:blip>
            <a:srcRect b="17114" l="16416" r="17519" t="18105"/>
            <a:stretch/>
          </p:blipFill>
          <p:spPr>
            <a:xfrm flipH="1">
              <a:off x="6664251" y="406075"/>
              <a:ext cx="2046249" cy="200642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" name="Google Shape;49;p8"/>
            <p:cNvSpPr txBox="1"/>
            <p:nvPr/>
          </p:nvSpPr>
          <p:spPr>
            <a:xfrm>
              <a:off x="6962113" y="717750"/>
              <a:ext cx="1568700" cy="742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800">
                  <a:solidFill>
                    <a:srgbClr val="046200"/>
                  </a:solidFill>
                </a:rPr>
                <a:t>I’d like you to stop doing that please.</a:t>
              </a:r>
              <a:endParaRPr sz="1800">
                <a:solidFill>
                  <a:srgbClr val="046200"/>
                </a:solidFill>
              </a:endParaRPr>
            </a:p>
          </p:txBody>
        </p:sp>
      </p:grpSp>
      <p:grpSp>
        <p:nvGrpSpPr>
          <p:cNvPr id="50" name="Google Shape;50;p8"/>
          <p:cNvGrpSpPr/>
          <p:nvPr/>
        </p:nvGrpSpPr>
        <p:grpSpPr>
          <a:xfrm>
            <a:off x="1632225" y="3225800"/>
            <a:ext cx="2087300" cy="2005275"/>
            <a:chOff x="1353550" y="2405725"/>
            <a:chExt cx="2087300" cy="2005275"/>
          </a:xfrm>
        </p:grpSpPr>
        <p:pic>
          <p:nvPicPr>
            <p:cNvPr id="51" name="Google Shape;51;p8"/>
            <p:cNvPicPr preferRelativeResize="0"/>
            <p:nvPr/>
          </p:nvPicPr>
          <p:blipFill rotWithShape="1">
            <a:blip r:embed="rId3">
              <a:alphaModFix/>
            </a:blip>
            <a:srcRect b="16007" l="16249" r="16323" t="15789"/>
            <a:stretch/>
          </p:blipFill>
          <p:spPr>
            <a:xfrm>
              <a:off x="1353550" y="2405725"/>
              <a:ext cx="1982550" cy="20052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2" name="Google Shape;52;p8"/>
            <p:cNvSpPr txBox="1"/>
            <p:nvPr/>
          </p:nvSpPr>
          <p:spPr>
            <a:xfrm>
              <a:off x="1742550" y="2676400"/>
              <a:ext cx="1698300" cy="852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800">
                  <a:solidFill>
                    <a:srgbClr val="046200"/>
                  </a:solidFill>
                </a:rPr>
                <a:t>I’ll tell someone about this</a:t>
              </a:r>
              <a:r>
                <a:rPr lang="en" sz="2400">
                  <a:solidFill>
                    <a:srgbClr val="046200"/>
                  </a:solidFill>
                </a:rPr>
                <a:t>.</a:t>
              </a:r>
              <a:endParaRPr sz="2400">
                <a:solidFill>
                  <a:srgbClr val="046200"/>
                </a:solidFill>
              </a:endParaRPr>
            </a:p>
          </p:txBody>
        </p:sp>
      </p:grpSp>
      <p:grpSp>
        <p:nvGrpSpPr>
          <p:cNvPr id="53" name="Google Shape;53;p8"/>
          <p:cNvGrpSpPr/>
          <p:nvPr/>
        </p:nvGrpSpPr>
        <p:grpSpPr>
          <a:xfrm>
            <a:off x="6012343" y="3778023"/>
            <a:ext cx="1488964" cy="1365471"/>
            <a:chOff x="5336345" y="1921624"/>
            <a:chExt cx="1855176" cy="1807374"/>
          </a:xfrm>
        </p:grpSpPr>
        <p:pic>
          <p:nvPicPr>
            <p:cNvPr id="54" name="Google Shape;54;p8"/>
            <p:cNvPicPr preferRelativeResize="0"/>
            <p:nvPr/>
          </p:nvPicPr>
          <p:blipFill rotWithShape="1">
            <a:blip r:embed="rId3">
              <a:alphaModFix/>
            </a:blip>
            <a:srcRect b="16303" l="15931" r="16592" t="17954"/>
            <a:stretch/>
          </p:blipFill>
          <p:spPr>
            <a:xfrm flipH="1">
              <a:off x="5336345" y="1921624"/>
              <a:ext cx="1855176" cy="18073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5" name="Google Shape;55;p8"/>
            <p:cNvSpPr txBox="1"/>
            <p:nvPr/>
          </p:nvSpPr>
          <p:spPr>
            <a:xfrm>
              <a:off x="5550171" y="2069549"/>
              <a:ext cx="1514100" cy="852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>
                  <a:solidFill>
                    <a:srgbClr val="046200"/>
                  </a:solidFill>
                </a:rPr>
                <a:t>I need to </a:t>
              </a:r>
              <a:endParaRPr>
                <a:solidFill>
                  <a:srgbClr val="046200"/>
                </a:solidFill>
              </a:endParaRPr>
            </a:p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>
                  <a:solidFill>
                    <a:srgbClr val="046200"/>
                  </a:solidFill>
                </a:rPr>
                <a:t>tell someone first.</a:t>
              </a:r>
              <a:endParaRPr>
                <a:solidFill>
                  <a:srgbClr val="046200"/>
                </a:solidFill>
              </a:endParaRPr>
            </a:p>
          </p:txBody>
        </p:sp>
      </p:grpSp>
      <p:grpSp>
        <p:nvGrpSpPr>
          <p:cNvPr id="56" name="Google Shape;56;p8"/>
          <p:cNvGrpSpPr/>
          <p:nvPr/>
        </p:nvGrpSpPr>
        <p:grpSpPr>
          <a:xfrm>
            <a:off x="2285164" y="673428"/>
            <a:ext cx="1313758" cy="1317265"/>
            <a:chOff x="1313750" y="2587675"/>
            <a:chExt cx="1725450" cy="1703874"/>
          </a:xfrm>
        </p:grpSpPr>
        <p:pic>
          <p:nvPicPr>
            <p:cNvPr id="57" name="Google Shape;57;p8"/>
            <p:cNvPicPr preferRelativeResize="0"/>
            <p:nvPr/>
          </p:nvPicPr>
          <p:blipFill rotWithShape="1">
            <a:blip r:embed="rId3">
              <a:alphaModFix/>
            </a:blip>
            <a:srcRect b="18250" l="16461" r="17295" t="16334"/>
            <a:stretch/>
          </p:blipFill>
          <p:spPr>
            <a:xfrm>
              <a:off x="1313750" y="2587675"/>
              <a:ext cx="1725450" cy="17038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8" name="Google Shape;58;p8"/>
            <p:cNvSpPr txBox="1"/>
            <p:nvPr/>
          </p:nvSpPr>
          <p:spPr>
            <a:xfrm>
              <a:off x="1466213" y="2848982"/>
              <a:ext cx="1520700" cy="852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800">
                  <a:solidFill>
                    <a:srgbClr val="046200"/>
                  </a:solidFill>
                </a:rPr>
                <a:t>I need to ask first.</a:t>
              </a:r>
              <a:endParaRPr sz="1800">
                <a:solidFill>
                  <a:srgbClr val="046200"/>
                </a:solidFill>
              </a:endParaR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HWBL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