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808">
          <p15:clr>
            <a:srgbClr val="A4A3A4"/>
          </p15:clr>
        </p15:guide>
        <p15:guide id="2" pos="2880">
          <p15:clr>
            <a:srgbClr val="A4A3A4"/>
          </p15:clr>
        </p15:guide>
        <p15:guide id="3" orient="horz" pos="279">
          <p15:clr>
            <a:srgbClr val="9AA0A6"/>
          </p15:clr>
        </p15:guide>
        <p15:guide id="4" orient="horz" pos="379">
          <p15:clr>
            <a:srgbClr val="9AA0A6"/>
          </p15:clr>
        </p15:guide>
        <p15:guide id="5" orient="horz" pos="29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808" orient="horz"/>
        <p:guide pos="2880"/>
        <p:guide pos="279" orient="horz"/>
        <p:guide pos="379" orient="horz"/>
        <p:guide pos="2904" orient="horz"/>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 name="Shape 25"/>
        <p:cNvGrpSpPr/>
        <p:nvPr/>
      </p:nvGrpSpPr>
      <p:grpSpPr>
        <a:xfrm>
          <a:off x="0" y="0"/>
          <a:ext cx="0" cy="0"/>
          <a:chOff x="0" y="0"/>
          <a:chExt cx="0" cy="0"/>
        </a:xfrm>
      </p:grpSpPr>
      <p:sp>
        <p:nvSpPr>
          <p:cNvPr id="26" name="Google Shape;2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7" name="Google Shape;2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g5b65f8611c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 name="Google Shape;35;g5b65f8611c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g5b65f8611c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 name="Google Shape;42;g5b65f8611c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NB - The scary picture is of a bear and not a polar bear. Sometimes other things can come up when we search for something, and these might worry or upset us. It’s really important to check with an adult before searching for something online and tell them if anything comes up which worries or upsets you</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 name="Shape 47"/>
        <p:cNvGrpSpPr/>
        <p:nvPr/>
      </p:nvGrpSpPr>
      <p:grpSpPr>
        <a:xfrm>
          <a:off x="0" y="0"/>
          <a:ext cx="0" cy="0"/>
          <a:chOff x="0" y="0"/>
          <a:chExt cx="0" cy="0"/>
        </a:xfrm>
      </p:grpSpPr>
      <p:sp>
        <p:nvSpPr>
          <p:cNvPr id="48" name="Google Shape;48;g5b65f8611c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 name="Google Shape;49;g5b65f8611c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g5b65f8611c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 name="Google Shape;56;g5b65f8611c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5b65f8611c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5b65f8611c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5b65f8611c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5b65f8611c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title"/>
          </p:nvPr>
        </p:nvSpPr>
        <p:spPr>
          <a:xfrm>
            <a:off x="497750" y="601750"/>
            <a:ext cx="8646300" cy="22692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046200"/>
              </a:buClr>
              <a:buSzPts val="6000"/>
              <a:buFont typeface="Proxima Nova Semibold"/>
              <a:buChar char="●"/>
              <a:defRPr sz="6000">
                <a:solidFill>
                  <a:srgbClr val="046200"/>
                </a:solidFill>
                <a:latin typeface="Proxima Nova Semibold"/>
                <a:ea typeface="Proxima Nova Semibold"/>
                <a:cs typeface="Proxima Nova Semibold"/>
                <a:sym typeface="Proxima Nova Semibold"/>
              </a:defRPr>
            </a:lvl1pPr>
            <a:lvl2pPr lvl="1" rtl="0" algn="ctr">
              <a:spcBef>
                <a:spcPts val="0"/>
              </a:spcBef>
              <a:spcAft>
                <a:spcPts val="0"/>
              </a:spcAft>
              <a:buSzPts val="3600"/>
              <a:buChar char="○"/>
              <a:defRPr sz="3600"/>
            </a:lvl2pPr>
            <a:lvl3pPr lvl="2" rtl="0" algn="ctr">
              <a:spcBef>
                <a:spcPts val="0"/>
              </a:spcBef>
              <a:spcAft>
                <a:spcPts val="0"/>
              </a:spcAft>
              <a:buSzPts val="3600"/>
              <a:buChar char="■"/>
              <a:defRPr sz="3600"/>
            </a:lvl3pPr>
            <a:lvl4pPr lvl="3" rtl="0" algn="ctr">
              <a:spcBef>
                <a:spcPts val="0"/>
              </a:spcBef>
              <a:spcAft>
                <a:spcPts val="0"/>
              </a:spcAft>
              <a:buSzPts val="3600"/>
              <a:buChar char="●"/>
              <a:defRPr sz="3600"/>
            </a:lvl4pPr>
            <a:lvl5pPr lvl="4" rtl="0" algn="ctr">
              <a:spcBef>
                <a:spcPts val="0"/>
              </a:spcBef>
              <a:spcAft>
                <a:spcPts val="0"/>
              </a:spcAft>
              <a:buSzPts val="3600"/>
              <a:buChar char="○"/>
              <a:defRPr sz="3600"/>
            </a:lvl5pPr>
            <a:lvl6pPr lvl="5" rtl="0" algn="ctr">
              <a:spcBef>
                <a:spcPts val="0"/>
              </a:spcBef>
              <a:spcAft>
                <a:spcPts val="0"/>
              </a:spcAft>
              <a:buSzPts val="3600"/>
              <a:buChar char="■"/>
              <a:defRPr sz="3600"/>
            </a:lvl6pPr>
            <a:lvl7pPr lvl="6" rtl="0" algn="ctr">
              <a:spcBef>
                <a:spcPts val="0"/>
              </a:spcBef>
              <a:spcAft>
                <a:spcPts val="0"/>
              </a:spcAft>
              <a:buSzPts val="3600"/>
              <a:buChar char="●"/>
              <a:defRPr sz="3600"/>
            </a:lvl7pPr>
            <a:lvl8pPr lvl="7" rtl="0" algn="ctr">
              <a:spcBef>
                <a:spcPts val="0"/>
              </a:spcBef>
              <a:spcAft>
                <a:spcPts val="0"/>
              </a:spcAft>
              <a:buSzPts val="3600"/>
              <a:buChar char="○"/>
              <a:defRPr sz="3600"/>
            </a:lvl8pPr>
            <a:lvl9pPr lvl="8" rtl="0" algn="ctr">
              <a:spcBef>
                <a:spcPts val="0"/>
              </a:spcBef>
              <a:spcAft>
                <a:spcPts val="0"/>
              </a:spcAft>
              <a:buSzPts val="3600"/>
              <a:buChar char="■"/>
              <a:defRPr sz="3600"/>
            </a:lvl9pPr>
          </a:lstStyle>
          <a:p/>
        </p:txBody>
      </p:sp>
      <p:sp>
        <p:nvSpPr>
          <p:cNvPr id="11" name="Google Shape;11;p2"/>
          <p:cNvSpPr/>
          <p:nvPr/>
        </p:nvSpPr>
        <p:spPr>
          <a:xfrm>
            <a:off x="1176725" y="2870950"/>
            <a:ext cx="3271200" cy="1739100"/>
          </a:xfrm>
          <a:prstGeom prst="round2DiagRect">
            <a:avLst>
              <a:gd fmla="val 16667" name="adj1"/>
              <a:gd fmla="val 0" name="adj2"/>
            </a:avLst>
          </a:prstGeom>
          <a:solidFill>
            <a:srgbClr val="046200"/>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FFFFFF"/>
              </a:solidFill>
              <a:latin typeface="Open Sans"/>
              <a:ea typeface="Open Sans"/>
              <a:cs typeface="Open Sans"/>
              <a:sym typeface="Open Sans"/>
            </a:endParaRPr>
          </a:p>
        </p:txBody>
      </p:sp>
      <p:sp>
        <p:nvSpPr>
          <p:cNvPr id="12" name="Google Shape;12;p2"/>
          <p:cNvSpPr txBox="1"/>
          <p:nvPr>
            <p:ph idx="1" type="subTitle"/>
          </p:nvPr>
        </p:nvSpPr>
        <p:spPr>
          <a:xfrm>
            <a:off x="1176725" y="2870950"/>
            <a:ext cx="3271200" cy="17391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rgbClr val="FFFFFF"/>
              </a:buClr>
              <a:buSzPts val="1400"/>
              <a:buFont typeface="Open Sans"/>
              <a:buNone/>
              <a:defRPr>
                <a:solidFill>
                  <a:srgbClr val="FFFFFF"/>
                </a:solidFill>
                <a:latin typeface="Open Sans"/>
                <a:ea typeface="Open Sans"/>
                <a:cs typeface="Open Sans"/>
                <a:sym typeface="Open Sans"/>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abel/heading"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601750"/>
            <a:ext cx="8832300" cy="40083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Clr>
                <a:srgbClr val="4B4B4B"/>
              </a:buClr>
              <a:buSzPts val="7200"/>
              <a:buFont typeface="Proxima Nova Semibold"/>
              <a:buChar char="●"/>
              <a:defRPr sz="7200">
                <a:solidFill>
                  <a:srgbClr val="4B4B4B"/>
                </a:solidFill>
                <a:latin typeface="Proxima Nova Semibold"/>
                <a:ea typeface="Proxima Nova Semibold"/>
                <a:cs typeface="Proxima Nova Semibold"/>
                <a:sym typeface="Proxima Nova Semibold"/>
              </a:defRPr>
            </a:lvl1pPr>
            <a:lvl2pPr lvl="1" algn="ctr">
              <a:spcBef>
                <a:spcPts val="0"/>
              </a:spcBef>
              <a:spcAft>
                <a:spcPts val="0"/>
              </a:spcAft>
              <a:buSzPts val="3600"/>
              <a:buChar char="○"/>
              <a:defRPr sz="3600"/>
            </a:lvl2pPr>
            <a:lvl3pPr lvl="2" algn="ctr">
              <a:spcBef>
                <a:spcPts val="0"/>
              </a:spcBef>
              <a:spcAft>
                <a:spcPts val="0"/>
              </a:spcAft>
              <a:buSzPts val="3600"/>
              <a:buChar char="■"/>
              <a:defRPr sz="3600"/>
            </a:lvl3pPr>
            <a:lvl4pPr lvl="3" algn="ctr">
              <a:spcBef>
                <a:spcPts val="0"/>
              </a:spcBef>
              <a:spcAft>
                <a:spcPts val="0"/>
              </a:spcAft>
              <a:buSzPts val="3600"/>
              <a:buChar char="●"/>
              <a:defRPr sz="3600"/>
            </a:lvl4pPr>
            <a:lvl5pPr lvl="4" algn="ctr">
              <a:spcBef>
                <a:spcPts val="0"/>
              </a:spcBef>
              <a:spcAft>
                <a:spcPts val="0"/>
              </a:spcAft>
              <a:buSzPts val="3600"/>
              <a:buChar char="○"/>
              <a:defRPr sz="3600"/>
            </a:lvl5pPr>
            <a:lvl6pPr lvl="5" algn="ctr">
              <a:spcBef>
                <a:spcPts val="0"/>
              </a:spcBef>
              <a:spcAft>
                <a:spcPts val="0"/>
              </a:spcAft>
              <a:buSzPts val="3600"/>
              <a:buChar char="■"/>
              <a:defRPr sz="3600"/>
            </a:lvl6pPr>
            <a:lvl7pPr lvl="6" algn="ctr">
              <a:spcBef>
                <a:spcPts val="0"/>
              </a:spcBef>
              <a:spcAft>
                <a:spcPts val="0"/>
              </a:spcAft>
              <a:buSzPts val="3600"/>
              <a:buChar char="●"/>
              <a:defRPr sz="3600"/>
            </a:lvl7pPr>
            <a:lvl8pPr lvl="7" algn="ctr">
              <a:spcBef>
                <a:spcPts val="0"/>
              </a:spcBef>
              <a:spcAft>
                <a:spcPts val="0"/>
              </a:spcAft>
              <a:buSzPts val="3600"/>
              <a:buChar char="○"/>
              <a:defRPr sz="3600"/>
            </a:lvl8pPr>
            <a:lvl9pPr lvl="8" algn="ctr">
              <a:spcBef>
                <a:spcPts val="0"/>
              </a:spcBef>
              <a:spcAft>
                <a:spcPts val="0"/>
              </a:spcAft>
              <a:buSzPts val="3600"/>
              <a:buChar char="■"/>
              <a:defRPr sz="36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estion slide" type="tx">
  <p:cSld name="TITLE_AND_BODY">
    <p:spTree>
      <p:nvGrpSpPr>
        <p:cNvPr id="15" name="Shape 15"/>
        <p:cNvGrpSpPr/>
        <p:nvPr/>
      </p:nvGrpSpPr>
      <p:grpSpPr>
        <a:xfrm>
          <a:off x="0" y="0"/>
          <a:ext cx="0" cy="0"/>
          <a:chOff x="0" y="0"/>
          <a:chExt cx="0" cy="0"/>
        </a:xfrm>
      </p:grpSpPr>
      <p:sp>
        <p:nvSpPr>
          <p:cNvPr id="16" name="Google Shape;16;p4"/>
          <p:cNvSpPr txBox="1"/>
          <p:nvPr>
            <p:ph type="title"/>
          </p:nvPr>
        </p:nvSpPr>
        <p:spPr>
          <a:xfrm>
            <a:off x="493800" y="478200"/>
            <a:ext cx="8650200" cy="1158600"/>
          </a:xfrm>
          <a:prstGeom prst="rect">
            <a:avLst/>
          </a:prstGeom>
          <a:noFill/>
          <a:ln>
            <a:noFill/>
          </a:ln>
        </p:spPr>
        <p:txBody>
          <a:bodyPr anchorCtr="0" anchor="t" bIns="91425" lIns="91425" spcFirstLastPara="1" rIns="91425" wrap="square" tIns="91425">
            <a:noAutofit/>
          </a:bodyPr>
          <a:lstStyle>
            <a:lvl1pPr lvl="0" algn="ctr">
              <a:spcBef>
                <a:spcPts val="0"/>
              </a:spcBef>
              <a:spcAft>
                <a:spcPts val="0"/>
              </a:spcAft>
              <a:buClr>
                <a:srgbClr val="046200"/>
              </a:buClr>
              <a:buSzPts val="3600"/>
              <a:buFont typeface="Proxima Nova Semibold"/>
              <a:buChar char="●"/>
              <a:defRPr sz="3600">
                <a:solidFill>
                  <a:srgbClr val="046200"/>
                </a:solidFill>
                <a:latin typeface="Proxima Nova Semibold"/>
                <a:ea typeface="Proxima Nova Semibold"/>
                <a:cs typeface="Proxima Nova Semibold"/>
                <a:sym typeface="Proxima Nova Semibold"/>
              </a:defRPr>
            </a:lvl1pPr>
            <a:lvl2pPr lvl="1">
              <a:spcBef>
                <a:spcPts val="0"/>
              </a:spcBef>
              <a:spcAft>
                <a:spcPts val="0"/>
              </a:spcAft>
              <a:buSzPts val="1400"/>
              <a:buChar char="○"/>
              <a:defRPr/>
            </a:lvl2pPr>
            <a:lvl3pPr lvl="2">
              <a:spcBef>
                <a:spcPts val="0"/>
              </a:spcBef>
              <a:spcAft>
                <a:spcPts val="0"/>
              </a:spcAft>
              <a:buSzPts val="1400"/>
              <a:buChar char="■"/>
              <a:defRPr/>
            </a:lvl3pPr>
            <a:lvl4pPr lvl="3">
              <a:spcBef>
                <a:spcPts val="0"/>
              </a:spcBef>
              <a:spcAft>
                <a:spcPts val="0"/>
              </a:spcAft>
              <a:buSzPts val="1400"/>
              <a:buChar char="●"/>
              <a:defRPr/>
            </a:lvl4pPr>
            <a:lvl5pPr lvl="4">
              <a:spcBef>
                <a:spcPts val="0"/>
              </a:spcBef>
              <a:spcAft>
                <a:spcPts val="0"/>
              </a:spcAft>
              <a:buSzPts val="1400"/>
              <a:buChar char="○"/>
              <a:defRPr/>
            </a:lvl5pPr>
            <a:lvl6pPr lvl="5">
              <a:spcBef>
                <a:spcPts val="0"/>
              </a:spcBef>
              <a:spcAft>
                <a:spcPts val="0"/>
              </a:spcAft>
              <a:buSzPts val="1400"/>
              <a:buChar char="■"/>
              <a:defRPr/>
            </a:lvl6pPr>
            <a:lvl7pPr lvl="6">
              <a:spcBef>
                <a:spcPts val="0"/>
              </a:spcBef>
              <a:spcAft>
                <a:spcPts val="0"/>
              </a:spcAft>
              <a:buSzPts val="1400"/>
              <a:buChar char="●"/>
              <a:defRPr/>
            </a:lvl7pPr>
            <a:lvl8pPr lvl="7">
              <a:spcBef>
                <a:spcPts val="0"/>
              </a:spcBef>
              <a:spcAft>
                <a:spcPts val="0"/>
              </a:spcAft>
              <a:buSzPts val="1400"/>
              <a:buChar char="○"/>
              <a:defRPr/>
            </a:lvl8pPr>
            <a:lvl9pPr lvl="8">
              <a:spcBef>
                <a:spcPts val="0"/>
              </a:spcBef>
              <a:spcAft>
                <a:spcPts val="0"/>
              </a:spcAft>
              <a:buSzPts val="1400"/>
              <a:buChar char="■"/>
              <a:defRPr/>
            </a:lvl9pPr>
          </a:lstStyle>
          <a:p/>
        </p:txBody>
      </p:sp>
      <p:sp>
        <p:nvSpPr>
          <p:cNvPr id="17" name="Google Shape;17;p4"/>
          <p:cNvSpPr txBox="1"/>
          <p:nvPr>
            <p:ph idx="1" type="body"/>
          </p:nvPr>
        </p:nvSpPr>
        <p:spPr>
          <a:xfrm>
            <a:off x="493800" y="1636800"/>
            <a:ext cx="8650200" cy="2932200"/>
          </a:xfrm>
          <a:prstGeom prst="rect">
            <a:avLst/>
          </a:prstGeom>
          <a:noFill/>
          <a:ln>
            <a:noFill/>
          </a:ln>
        </p:spPr>
        <p:txBody>
          <a:bodyPr anchorCtr="0" anchor="ctr" bIns="91425" lIns="91425" spcFirstLastPara="1" rIns="91425" wrap="square" tIns="91425">
            <a:noAutofit/>
          </a:bodyPr>
          <a:lstStyle>
            <a:lvl1pPr indent="-317500" lvl="0" marL="4572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indent="-317500" lvl="1" marL="9144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indent="-317500" lvl="2" marL="13716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indent="-317500" lvl="3" marL="18288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indent="-317500" lvl="4" marL="22860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indent="-317500" lvl="5" marL="27432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indent="-317500" lvl="6" marL="32004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indent="-317500" lvl="7" marL="36576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indent="-317500" lvl="8" marL="41148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and one column">
  <p:cSld name="TITLE_AND_BODY_1">
    <p:spTree>
      <p:nvGrpSpPr>
        <p:cNvPr id="18" name="Shape 18"/>
        <p:cNvGrpSpPr/>
        <p:nvPr/>
      </p:nvGrpSpPr>
      <p:grpSpPr>
        <a:xfrm>
          <a:off x="0" y="0"/>
          <a:ext cx="0" cy="0"/>
          <a:chOff x="0" y="0"/>
          <a:chExt cx="0" cy="0"/>
        </a:xfrm>
      </p:grpSpPr>
      <p:sp>
        <p:nvSpPr>
          <p:cNvPr id="19" name="Google Shape;19;p5"/>
          <p:cNvSpPr txBox="1"/>
          <p:nvPr>
            <p:ph type="title"/>
          </p:nvPr>
        </p:nvSpPr>
        <p:spPr>
          <a:xfrm>
            <a:off x="493800" y="478200"/>
            <a:ext cx="8650200" cy="11586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046200"/>
              </a:buClr>
              <a:buSzPts val="3600"/>
              <a:buFont typeface="Proxima Nova Semibold"/>
              <a:buChar char="●"/>
              <a:defRPr sz="3600">
                <a:solidFill>
                  <a:srgbClr val="046200"/>
                </a:solidFill>
                <a:latin typeface="Proxima Nova Semibold"/>
                <a:ea typeface="Proxima Nova Semibold"/>
                <a:cs typeface="Proxima Nova Semibold"/>
                <a:sym typeface="Proxima Nova Semibold"/>
              </a:defRPr>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p:txBody>
      </p:sp>
      <p:sp>
        <p:nvSpPr>
          <p:cNvPr id="20" name="Google Shape;20;p5"/>
          <p:cNvSpPr txBox="1"/>
          <p:nvPr>
            <p:ph idx="1" type="body"/>
          </p:nvPr>
        </p:nvSpPr>
        <p:spPr>
          <a:xfrm>
            <a:off x="493800" y="1636800"/>
            <a:ext cx="8650200" cy="2932200"/>
          </a:xfrm>
          <a:prstGeom prst="rect">
            <a:avLst/>
          </a:prstGeom>
          <a:noFill/>
          <a:ln>
            <a:noFill/>
          </a:ln>
        </p:spPr>
        <p:txBody>
          <a:bodyPr anchorCtr="0" anchor="ctr" bIns="91425" lIns="91425" spcFirstLastPara="1" rIns="91425" wrap="square" tIns="91425">
            <a:noAutofit/>
          </a:bodyPr>
          <a:lstStyle>
            <a:lvl1pPr indent="-317500" lvl="0" marL="4572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indent="-317500" lvl="1" marL="9144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indent="-317500" lvl="2" marL="13716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indent="-317500" lvl="3" marL="18288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indent="-317500" lvl="4" marL="22860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indent="-317500" lvl="5" marL="27432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indent="-317500" lvl="6" marL="32004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indent="-317500" lvl="7" marL="36576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indent="-317500" lvl="8" marL="41148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and two columns" type="twoColTx">
  <p:cSld name="TITLE_AND_TWO_COLUMNS">
    <p:spTree>
      <p:nvGrpSpPr>
        <p:cNvPr id="21" name="Shape 21"/>
        <p:cNvGrpSpPr/>
        <p:nvPr/>
      </p:nvGrpSpPr>
      <p:grpSpPr>
        <a:xfrm>
          <a:off x="0" y="0"/>
          <a:ext cx="0" cy="0"/>
          <a:chOff x="0" y="0"/>
          <a:chExt cx="0" cy="0"/>
        </a:xfrm>
      </p:grpSpPr>
      <p:sp>
        <p:nvSpPr>
          <p:cNvPr id="22" name="Google Shape;22;p6"/>
          <p:cNvSpPr txBox="1"/>
          <p:nvPr>
            <p:ph idx="1" type="body"/>
          </p:nvPr>
        </p:nvSpPr>
        <p:spPr>
          <a:xfrm>
            <a:off x="638325" y="1636675"/>
            <a:ext cx="4101300" cy="2932200"/>
          </a:xfrm>
          <a:prstGeom prst="rect">
            <a:avLst/>
          </a:prstGeom>
          <a:noFill/>
          <a:ln>
            <a:noFill/>
          </a:ln>
        </p:spPr>
        <p:txBody>
          <a:bodyPr anchorCtr="0" anchor="ctr" bIns="91425" lIns="91425" spcFirstLastPara="1" rIns="91425" wrap="square" tIns="91425">
            <a:noAutofit/>
          </a:bodyPr>
          <a:lstStyle>
            <a:lvl1pPr indent="-317500" lvl="0" marL="4572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indent="-317500" lvl="1" marL="9144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indent="-317500" lvl="2" marL="13716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indent="-317500" lvl="3" marL="18288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indent="-317500" lvl="4" marL="22860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indent="-317500" lvl="5" marL="27432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indent="-317500" lvl="6" marL="32004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indent="-317500" lvl="7" marL="36576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indent="-317500" lvl="8" marL="411480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p:txBody>
      </p:sp>
      <p:sp>
        <p:nvSpPr>
          <p:cNvPr id="23" name="Google Shape;23;p6"/>
          <p:cNvSpPr txBox="1"/>
          <p:nvPr>
            <p:ph type="title"/>
          </p:nvPr>
        </p:nvSpPr>
        <p:spPr>
          <a:xfrm>
            <a:off x="493800" y="478200"/>
            <a:ext cx="8650200" cy="11586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046200"/>
              </a:buClr>
              <a:buSzPts val="3600"/>
              <a:buFont typeface="Proxima Nova Semibold"/>
              <a:buChar char="●"/>
              <a:defRPr sz="3600">
                <a:solidFill>
                  <a:srgbClr val="046200"/>
                </a:solidFill>
                <a:latin typeface="Proxima Nova Semibold"/>
                <a:ea typeface="Proxima Nova Semibold"/>
                <a:cs typeface="Proxima Nova Semibold"/>
                <a:sym typeface="Proxima Nova Semibold"/>
              </a:defRPr>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p:txBody>
      </p:sp>
      <p:sp>
        <p:nvSpPr>
          <p:cNvPr id="24" name="Google Shape;24;p6"/>
          <p:cNvSpPr txBox="1"/>
          <p:nvPr>
            <p:ph idx="2" type="body"/>
          </p:nvPr>
        </p:nvSpPr>
        <p:spPr>
          <a:xfrm>
            <a:off x="4963775" y="1636675"/>
            <a:ext cx="4101300" cy="2932200"/>
          </a:xfrm>
          <a:prstGeom prst="rect">
            <a:avLst/>
          </a:prstGeom>
          <a:noFill/>
          <a:ln>
            <a:noFill/>
          </a:ln>
        </p:spPr>
        <p:txBody>
          <a:bodyPr anchorCtr="0" anchor="ctr" bIns="91425" lIns="91425" spcFirstLastPara="1" rIns="91425" wrap="square" tIns="91425">
            <a:noAutofit/>
          </a:bodyPr>
          <a:lstStyle>
            <a:lvl1pPr indent="-317500" lvl="0" marL="4572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1pPr>
            <a:lvl2pPr indent="-317500" lvl="1" marL="9144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2pPr>
            <a:lvl3pPr indent="-317500" lvl="2" marL="13716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3pPr>
            <a:lvl4pPr indent="-317500" lvl="3" marL="18288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4pPr>
            <a:lvl5pPr indent="-317500" lvl="4" marL="22860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5pPr>
            <a:lvl6pPr indent="-317500" lvl="5" marL="27432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6pPr>
            <a:lvl7pPr indent="-317500" lvl="6" marL="32004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7pPr>
            <a:lvl8pPr indent="-317500" lvl="7" marL="36576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8pPr>
            <a:lvl9pPr indent="-317500" lvl="8" marL="4114800" rtl="0">
              <a:spcBef>
                <a:spcPts val="0"/>
              </a:spcBef>
              <a:spcAft>
                <a:spcPts val="0"/>
              </a:spcAft>
              <a:buClr>
                <a:srgbClr val="4B4B4B"/>
              </a:buClr>
              <a:buSzPts val="1400"/>
              <a:buFont typeface="Open Sans"/>
              <a:buChar char="■"/>
              <a:defRPr>
                <a:solidFill>
                  <a:srgbClr val="4B4B4B"/>
                </a:solidFill>
                <a:latin typeface="Open Sans"/>
                <a:ea typeface="Open Sans"/>
                <a:cs typeface="Open Sans"/>
                <a:sym typeface="Open Sans"/>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4.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nvSpPr>
        <p:spPr>
          <a:xfrm>
            <a:off x="497750" y="0"/>
            <a:ext cx="8646300" cy="4425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a:solidFill>
                  <a:srgbClr val="046200"/>
                </a:solidFill>
                <a:latin typeface="Proxima Nova Semibold"/>
                <a:ea typeface="Proxima Nova Semibold"/>
                <a:cs typeface="Proxima Nova Semibold"/>
                <a:sym typeface="Proxima Nova Semibold"/>
              </a:rPr>
              <a:t>Early Years - 7</a:t>
            </a:r>
            <a:endParaRPr sz="1400">
              <a:solidFill>
                <a:srgbClr val="046200"/>
              </a:solidFill>
              <a:latin typeface="Proxima Nova Semibold"/>
              <a:ea typeface="Proxima Nova Semibold"/>
              <a:cs typeface="Proxima Nova Semibold"/>
              <a:sym typeface="Proxima Nova Semibold"/>
            </a:endParaRPr>
          </a:p>
        </p:txBody>
      </p:sp>
      <p:pic>
        <p:nvPicPr>
          <p:cNvPr id="7" name="Google Shape;7;p1"/>
          <p:cNvPicPr preferRelativeResize="0"/>
          <p:nvPr/>
        </p:nvPicPr>
        <p:blipFill rotWithShape="1">
          <a:blip r:embed="rId1">
            <a:alphaModFix/>
          </a:blip>
          <a:srcRect b="0" l="0" r="0" t="0"/>
          <a:stretch/>
        </p:blipFill>
        <p:spPr>
          <a:xfrm>
            <a:off x="0" y="0"/>
            <a:ext cx="497746" cy="5143501"/>
          </a:xfrm>
          <a:prstGeom prst="rect">
            <a:avLst/>
          </a:prstGeom>
          <a:noFill/>
          <a:ln>
            <a:noFill/>
          </a:ln>
        </p:spPr>
      </p:pic>
      <p:pic>
        <p:nvPicPr>
          <p:cNvPr id="8" name="Google Shape;8;p1"/>
          <p:cNvPicPr preferRelativeResize="0"/>
          <p:nvPr/>
        </p:nvPicPr>
        <p:blipFill rotWithShape="1">
          <a:blip r:embed="rId2">
            <a:alphaModFix/>
          </a:blip>
          <a:srcRect b="0" l="0" r="0" t="0"/>
          <a:stretch/>
        </p:blipFill>
        <p:spPr>
          <a:xfrm>
            <a:off x="7707900" y="4656280"/>
            <a:ext cx="1352002" cy="40520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 name="Shape 28"/>
        <p:cNvGrpSpPr/>
        <p:nvPr/>
      </p:nvGrpSpPr>
      <p:grpSpPr>
        <a:xfrm>
          <a:off x="0" y="0"/>
          <a:ext cx="0" cy="0"/>
          <a:chOff x="0" y="0"/>
          <a:chExt cx="0" cy="0"/>
        </a:xfrm>
      </p:grpSpPr>
      <p:pic>
        <p:nvPicPr>
          <p:cNvPr id="29" name="Google Shape;29;p7"/>
          <p:cNvPicPr preferRelativeResize="0"/>
          <p:nvPr/>
        </p:nvPicPr>
        <p:blipFill rotWithShape="1">
          <a:blip r:embed="rId3">
            <a:alphaModFix amt="4000"/>
          </a:blip>
          <a:srcRect b="11714" l="0" r="32921" t="1637"/>
          <a:stretch/>
        </p:blipFill>
        <p:spPr>
          <a:xfrm>
            <a:off x="4248150" y="0"/>
            <a:ext cx="4895900" cy="5143502"/>
          </a:xfrm>
          <a:prstGeom prst="rect">
            <a:avLst/>
          </a:prstGeom>
          <a:noFill/>
          <a:ln>
            <a:noFill/>
          </a:ln>
        </p:spPr>
      </p:pic>
      <p:sp>
        <p:nvSpPr>
          <p:cNvPr id="30" name="Google Shape;30;p7"/>
          <p:cNvSpPr txBox="1"/>
          <p:nvPr>
            <p:ph type="title"/>
          </p:nvPr>
        </p:nvSpPr>
        <p:spPr>
          <a:xfrm>
            <a:off x="497750" y="906550"/>
            <a:ext cx="8646300" cy="2269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Online Scenarios</a:t>
            </a:r>
            <a:endParaRPr/>
          </a:p>
        </p:txBody>
      </p:sp>
      <p:sp>
        <p:nvSpPr>
          <p:cNvPr id="31" name="Google Shape;31;p7"/>
          <p:cNvSpPr txBox="1"/>
          <p:nvPr>
            <p:ph idx="1" type="subTitle"/>
          </p:nvPr>
        </p:nvSpPr>
        <p:spPr>
          <a:xfrm>
            <a:off x="1176725" y="2870950"/>
            <a:ext cx="3271200" cy="173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I can recognise that I can say ‘no’ / ‘please stop’ / ‘I’ll tell’ / ‘I’ll ask’ to somebody who asks me to do something that makes me feel sad, embarrassed or upset.</a:t>
            </a:r>
            <a:endParaRPr/>
          </a:p>
        </p:txBody>
      </p:sp>
      <p:pic>
        <p:nvPicPr>
          <p:cNvPr id="32" name="Google Shape;32;p7"/>
          <p:cNvPicPr preferRelativeResize="0"/>
          <p:nvPr/>
        </p:nvPicPr>
        <p:blipFill>
          <a:blip r:embed="rId3">
            <a:alphaModFix/>
          </a:blip>
          <a:stretch>
            <a:fillRect/>
          </a:stretch>
        </p:blipFill>
        <p:spPr>
          <a:xfrm>
            <a:off x="4852201" y="2643776"/>
            <a:ext cx="2696927" cy="21934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8"/>
          <p:cNvSpPr txBox="1"/>
          <p:nvPr>
            <p:ph type="title"/>
          </p:nvPr>
        </p:nvSpPr>
        <p:spPr>
          <a:xfrm>
            <a:off x="493800" y="478200"/>
            <a:ext cx="8650200" cy="115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t>What would you do?</a:t>
            </a:r>
            <a:endParaRPr sz="4800"/>
          </a:p>
        </p:txBody>
      </p:sp>
      <p:pic>
        <p:nvPicPr>
          <p:cNvPr id="38" name="Google Shape;38;p8"/>
          <p:cNvPicPr preferRelativeResize="0"/>
          <p:nvPr/>
        </p:nvPicPr>
        <p:blipFill>
          <a:blip r:embed="rId3">
            <a:alphaModFix/>
          </a:blip>
          <a:stretch>
            <a:fillRect/>
          </a:stretch>
        </p:blipFill>
        <p:spPr>
          <a:xfrm>
            <a:off x="2450188" y="1456739"/>
            <a:ext cx="4737426" cy="2357426"/>
          </a:xfrm>
          <a:prstGeom prst="rect">
            <a:avLst/>
          </a:prstGeom>
          <a:noFill/>
          <a:ln>
            <a:noFill/>
          </a:ln>
        </p:spPr>
      </p:pic>
      <p:sp>
        <p:nvSpPr>
          <p:cNvPr id="39" name="Google Shape;39;p8"/>
          <p:cNvSpPr txBox="1"/>
          <p:nvPr/>
        </p:nvSpPr>
        <p:spPr>
          <a:xfrm>
            <a:off x="541400" y="3929925"/>
            <a:ext cx="8400000" cy="767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000">
                <a:solidFill>
                  <a:srgbClr val="046200"/>
                </a:solidFill>
                <a:latin typeface="Open Sans"/>
                <a:ea typeface="Open Sans"/>
                <a:cs typeface="Open Sans"/>
                <a:sym typeface="Open Sans"/>
              </a:rPr>
              <a:t>‘No’        ‘please stop’        ‘I’ll tell’        ‘I’ll ask’</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9"/>
          <p:cNvSpPr txBox="1"/>
          <p:nvPr>
            <p:ph type="title"/>
          </p:nvPr>
        </p:nvSpPr>
        <p:spPr>
          <a:xfrm>
            <a:off x="852100" y="1032525"/>
            <a:ext cx="3232500" cy="115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t>What would you do?</a:t>
            </a:r>
            <a:endParaRPr sz="4800"/>
          </a:p>
        </p:txBody>
      </p:sp>
      <p:sp>
        <p:nvSpPr>
          <p:cNvPr id="45" name="Google Shape;45;p9"/>
          <p:cNvSpPr txBox="1"/>
          <p:nvPr/>
        </p:nvSpPr>
        <p:spPr>
          <a:xfrm>
            <a:off x="541400" y="3929925"/>
            <a:ext cx="8400000" cy="767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000">
                <a:solidFill>
                  <a:srgbClr val="046200"/>
                </a:solidFill>
                <a:latin typeface="Open Sans"/>
                <a:ea typeface="Open Sans"/>
                <a:cs typeface="Open Sans"/>
                <a:sym typeface="Open Sans"/>
              </a:rPr>
              <a:t>‘No’        ‘please stop’        ‘I’ll tell’        ‘I’ll ask’</a:t>
            </a:r>
            <a:endParaRPr/>
          </a:p>
        </p:txBody>
      </p:sp>
      <p:pic>
        <p:nvPicPr>
          <p:cNvPr id="46" name="Google Shape;46;p9"/>
          <p:cNvPicPr preferRelativeResize="0"/>
          <p:nvPr/>
        </p:nvPicPr>
        <p:blipFill>
          <a:blip r:embed="rId3">
            <a:alphaModFix/>
          </a:blip>
          <a:stretch>
            <a:fillRect/>
          </a:stretch>
        </p:blipFill>
        <p:spPr>
          <a:xfrm>
            <a:off x="4515600" y="442500"/>
            <a:ext cx="3701277" cy="341822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 name="Shape 50"/>
        <p:cNvGrpSpPr/>
        <p:nvPr/>
      </p:nvGrpSpPr>
      <p:grpSpPr>
        <a:xfrm>
          <a:off x="0" y="0"/>
          <a:ext cx="0" cy="0"/>
          <a:chOff x="0" y="0"/>
          <a:chExt cx="0" cy="0"/>
        </a:xfrm>
      </p:grpSpPr>
      <p:sp>
        <p:nvSpPr>
          <p:cNvPr id="51" name="Google Shape;51;p10"/>
          <p:cNvSpPr txBox="1"/>
          <p:nvPr>
            <p:ph type="title"/>
          </p:nvPr>
        </p:nvSpPr>
        <p:spPr>
          <a:xfrm>
            <a:off x="493800" y="478200"/>
            <a:ext cx="8650200" cy="115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t>What would you do?</a:t>
            </a:r>
            <a:endParaRPr sz="4800"/>
          </a:p>
        </p:txBody>
      </p:sp>
      <p:sp>
        <p:nvSpPr>
          <p:cNvPr id="52" name="Google Shape;52;p10"/>
          <p:cNvSpPr txBox="1"/>
          <p:nvPr/>
        </p:nvSpPr>
        <p:spPr>
          <a:xfrm>
            <a:off x="541400" y="3929925"/>
            <a:ext cx="8400000" cy="767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000">
                <a:solidFill>
                  <a:srgbClr val="046200"/>
                </a:solidFill>
                <a:latin typeface="Open Sans"/>
                <a:ea typeface="Open Sans"/>
                <a:cs typeface="Open Sans"/>
                <a:sym typeface="Open Sans"/>
              </a:rPr>
              <a:t>‘No’        ‘please stop’        ‘I’ll tell’        ‘I’ll ask’</a:t>
            </a:r>
            <a:endParaRPr/>
          </a:p>
        </p:txBody>
      </p:sp>
      <p:pic>
        <p:nvPicPr>
          <p:cNvPr id="53" name="Google Shape;53;p10"/>
          <p:cNvPicPr preferRelativeResize="0"/>
          <p:nvPr/>
        </p:nvPicPr>
        <p:blipFill>
          <a:blip r:embed="rId3">
            <a:alphaModFix/>
          </a:blip>
          <a:stretch>
            <a:fillRect/>
          </a:stretch>
        </p:blipFill>
        <p:spPr>
          <a:xfrm>
            <a:off x="2512525" y="1335375"/>
            <a:ext cx="4612759" cy="2594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1"/>
          <p:cNvSpPr txBox="1"/>
          <p:nvPr>
            <p:ph type="title"/>
          </p:nvPr>
        </p:nvSpPr>
        <p:spPr>
          <a:xfrm>
            <a:off x="493800" y="478200"/>
            <a:ext cx="8650200" cy="115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t>What would you do?</a:t>
            </a:r>
            <a:endParaRPr sz="4800"/>
          </a:p>
        </p:txBody>
      </p:sp>
      <p:sp>
        <p:nvSpPr>
          <p:cNvPr id="59" name="Google Shape;59;p11"/>
          <p:cNvSpPr txBox="1"/>
          <p:nvPr/>
        </p:nvSpPr>
        <p:spPr>
          <a:xfrm>
            <a:off x="541400" y="4006125"/>
            <a:ext cx="8400000" cy="767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000">
                <a:solidFill>
                  <a:srgbClr val="046200"/>
                </a:solidFill>
                <a:latin typeface="Open Sans"/>
                <a:ea typeface="Open Sans"/>
                <a:cs typeface="Open Sans"/>
                <a:sym typeface="Open Sans"/>
              </a:rPr>
              <a:t>‘No’        ‘please stop’        ‘I’ll tell’        ‘I’ll ask’</a:t>
            </a:r>
            <a:endParaRPr/>
          </a:p>
        </p:txBody>
      </p:sp>
      <p:pic>
        <p:nvPicPr>
          <p:cNvPr id="60" name="Google Shape;60;p11"/>
          <p:cNvPicPr preferRelativeResize="0"/>
          <p:nvPr/>
        </p:nvPicPr>
        <p:blipFill>
          <a:blip r:embed="rId3">
            <a:alphaModFix/>
          </a:blip>
          <a:stretch>
            <a:fillRect/>
          </a:stretch>
        </p:blipFill>
        <p:spPr>
          <a:xfrm>
            <a:off x="3122025" y="1446825"/>
            <a:ext cx="3238741" cy="248309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2"/>
          <p:cNvSpPr txBox="1"/>
          <p:nvPr>
            <p:ph type="title"/>
          </p:nvPr>
        </p:nvSpPr>
        <p:spPr>
          <a:xfrm>
            <a:off x="493800" y="478200"/>
            <a:ext cx="8650200" cy="115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t>What would you do?</a:t>
            </a:r>
            <a:endParaRPr sz="4800"/>
          </a:p>
        </p:txBody>
      </p:sp>
      <p:sp>
        <p:nvSpPr>
          <p:cNvPr id="66" name="Google Shape;66;p12"/>
          <p:cNvSpPr txBox="1"/>
          <p:nvPr/>
        </p:nvSpPr>
        <p:spPr>
          <a:xfrm>
            <a:off x="541400" y="3929925"/>
            <a:ext cx="8400000" cy="767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000">
                <a:solidFill>
                  <a:srgbClr val="046200"/>
                </a:solidFill>
                <a:latin typeface="Open Sans"/>
                <a:ea typeface="Open Sans"/>
                <a:cs typeface="Open Sans"/>
                <a:sym typeface="Open Sans"/>
              </a:rPr>
              <a:t>‘No’        ‘please stop’        ‘I’ll tell’        ‘I’ll ask’</a:t>
            </a:r>
            <a:endParaRPr/>
          </a:p>
        </p:txBody>
      </p:sp>
      <p:pic>
        <p:nvPicPr>
          <p:cNvPr id="67" name="Google Shape;67;p12"/>
          <p:cNvPicPr preferRelativeResize="0"/>
          <p:nvPr/>
        </p:nvPicPr>
        <p:blipFill>
          <a:blip r:embed="rId3">
            <a:alphaModFix/>
          </a:blip>
          <a:stretch>
            <a:fillRect/>
          </a:stretch>
        </p:blipFill>
        <p:spPr>
          <a:xfrm>
            <a:off x="2898738" y="1403250"/>
            <a:ext cx="3749028" cy="259035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3"/>
          <p:cNvSpPr txBox="1"/>
          <p:nvPr>
            <p:ph type="title"/>
          </p:nvPr>
        </p:nvSpPr>
        <p:spPr>
          <a:xfrm>
            <a:off x="493800" y="478200"/>
            <a:ext cx="8650200" cy="115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4800"/>
              <a:t>What would you do?</a:t>
            </a:r>
            <a:endParaRPr sz="4800"/>
          </a:p>
        </p:txBody>
      </p:sp>
      <p:sp>
        <p:nvSpPr>
          <p:cNvPr id="73" name="Google Shape;73;p13"/>
          <p:cNvSpPr txBox="1"/>
          <p:nvPr/>
        </p:nvSpPr>
        <p:spPr>
          <a:xfrm>
            <a:off x="541400" y="3929925"/>
            <a:ext cx="8400000" cy="767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000">
                <a:solidFill>
                  <a:srgbClr val="046200"/>
                </a:solidFill>
                <a:latin typeface="Open Sans"/>
                <a:ea typeface="Open Sans"/>
                <a:cs typeface="Open Sans"/>
                <a:sym typeface="Open Sans"/>
              </a:rPr>
              <a:t>‘No’        ‘please stop’        ‘I’ll tell’        ‘I’ll ask’</a:t>
            </a:r>
            <a:endParaRPr/>
          </a:p>
        </p:txBody>
      </p:sp>
      <p:pic>
        <p:nvPicPr>
          <p:cNvPr id="74" name="Google Shape;74;p13"/>
          <p:cNvPicPr preferRelativeResize="0"/>
          <p:nvPr/>
        </p:nvPicPr>
        <p:blipFill>
          <a:blip r:embed="rId3">
            <a:alphaModFix/>
          </a:blip>
          <a:stretch>
            <a:fillRect/>
          </a:stretch>
        </p:blipFill>
        <p:spPr>
          <a:xfrm>
            <a:off x="2799875" y="1356413"/>
            <a:ext cx="3883049" cy="243067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HWB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