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70" r:id="rId4"/>
    <p:sldMasterId id="2147483671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F5687B84-3226-45F7-BD71-41F6789AF052}">
  <a:tblStyle styleId="{F5687B84-3226-45F7-BD71-41F6789AF052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</a:tblStyleLst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5" name="Google Shape;9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3" name="Google Shape;103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7" name="Google Shape;11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1" name="Google Shape;13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5" name="Google Shape;14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Proxima Nova"/>
              <a:buChar char="●"/>
              <a:defRPr b="1" i="0" sz="3600" u="none" cap="none" strike="noStrike">
                <a:solidFill>
                  <a:srgbClr val="000000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lvl="1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Char char="○"/>
              <a:defRPr b="0" i="0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Char char="■"/>
              <a:defRPr b="0" i="0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Char char="●"/>
              <a:defRPr b="0" i="0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Char char="○"/>
              <a:defRPr b="0" i="0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Char char="■"/>
              <a:defRPr b="0" i="0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Char char="●"/>
              <a:defRPr b="0" i="0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Char char="○"/>
              <a:defRPr b="0" i="0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Char char="■"/>
              <a:defRPr b="0" i="0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6" name="Google Shape;16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7" name="Google Shape;17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0" name="Google Shape;20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048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○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048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■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048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048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○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048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■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048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048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○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048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■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1" name="Google Shape;21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048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○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048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■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048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048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○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048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■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048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048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○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048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■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2" name="Google Shape;22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5" name="Google Shape;25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●"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○"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■"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●"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○"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■"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●"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○"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■"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8" name="Google Shape;28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048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○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048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■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048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048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○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048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■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048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048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○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048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■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9" name="Google Shape;29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Char char="●"/>
              <a:defRPr b="0" i="0" sz="4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Char char="○"/>
              <a:defRPr b="0" i="0" sz="4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Char char="■"/>
              <a:defRPr b="0" i="0" sz="4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Char char="●"/>
              <a:defRPr b="0" i="0" sz="4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Char char="○"/>
              <a:defRPr b="0" i="0" sz="4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Char char="■"/>
              <a:defRPr b="0" i="0" sz="4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Char char="●"/>
              <a:defRPr b="0" i="0" sz="4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Char char="○"/>
              <a:defRPr b="0" i="0" sz="4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Char char="■"/>
              <a:defRPr b="0" i="0" sz="4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2" name="Google Shape;32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" name="Google Shape;35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Char char="●"/>
              <a:defRPr b="0" i="0" sz="4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Char char="○"/>
              <a:defRPr b="0" i="0" sz="4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Char char="■"/>
              <a:defRPr b="0" i="0" sz="4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Char char="●"/>
              <a:defRPr b="0" i="0" sz="4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Char char="○"/>
              <a:defRPr b="0" i="0" sz="4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Char char="■"/>
              <a:defRPr b="0" i="0" sz="4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Char char="●"/>
              <a:defRPr b="0" i="0" sz="4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Char char="○"/>
              <a:defRPr b="0" i="0" sz="4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Char char="■"/>
              <a:defRPr b="0" i="0" sz="4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6" name="Google Shape;36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7" name="Google Shape;37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8" name="Google Shape;38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/>
        </p:txBody>
      </p:sp>
      <p:sp>
        <p:nvSpPr>
          <p:cNvPr id="41" name="Google Shape;41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Char char="●"/>
              <a:defRPr b="0" i="0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Char char="○"/>
              <a:defRPr b="0" i="0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Char char="■"/>
              <a:defRPr b="0" i="0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Char char="●"/>
              <a:defRPr b="0" i="0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Char char="○"/>
              <a:defRPr b="0" i="0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Char char="■"/>
              <a:defRPr b="0" i="0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Char char="●"/>
              <a:defRPr b="0" i="0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Char char="○"/>
              <a:defRPr b="0" i="0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Char char="■"/>
              <a:defRPr b="0" i="0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t>xx%</a:t>
            </a:r>
          </a:p>
        </p:txBody>
      </p:sp>
      <p:sp>
        <p:nvSpPr>
          <p:cNvPr id="44" name="Google Shape;44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5" name="Google Shape;45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4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54" name="Google Shape;54;p14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55" name="Google Shape;55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5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58" name="Google Shape;58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1" name="Google Shape;61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62" name="Google Shape;62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5" name="Google Shape;65;p1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66" name="Google Shape;66;p17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67" name="Google Shape;67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0" name="Google Shape;70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73" name="Google Shape;73;p1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4" name="Google Shape;74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2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77" name="Google Shape;77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1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81" name="Google Shape;81;p21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82" name="Google Shape;82;p21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83" name="Google Shape;83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86" name="Google Shape;86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3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89" name="Google Shape;89;p23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0" name="Google Shape;90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9.xml"/><Relationship Id="rId10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0.xml"/><Relationship Id="rId1" Type="http://schemas.openxmlformats.org/officeDocument/2006/relationships/image" Target="../media/image2.png"/><Relationship Id="rId2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9" Type="http://schemas.openxmlformats.org/officeDocument/2006/relationships/slideLayout" Target="../slideLayouts/slideLayout7.xml"/><Relationship Id="rId14" Type="http://schemas.openxmlformats.org/officeDocument/2006/relationships/theme" Target="../theme/theme1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1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497746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1"/>
          <p:cNvSpPr txBox="1"/>
          <p:nvPr/>
        </p:nvSpPr>
        <p:spPr>
          <a:xfrm>
            <a:off x="497750" y="0"/>
            <a:ext cx="8646300" cy="44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">
                <a:solidFill>
                  <a:srgbClr val="23B0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Early Years - 7</a:t>
            </a:r>
            <a:endParaRPr b="0" i="0" sz="1400" u="none" cap="none" strike="noStrike">
              <a:solidFill>
                <a:srgbClr val="23B00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8" name="Google Shape;8;p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7707900" y="4656280"/>
            <a:ext cx="1352002" cy="405206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0" name="Google Shape;50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1" name="Google Shape;51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Relationship Id="rId4" Type="http://schemas.openxmlformats.org/officeDocument/2006/relationships/image" Target="../media/image10.png"/><Relationship Id="rId5" Type="http://schemas.openxmlformats.org/officeDocument/2006/relationships/image" Target="../media/image7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11.png"/><Relationship Id="rId5" Type="http://schemas.openxmlformats.org/officeDocument/2006/relationships/image" Target="../media/image5.png"/><Relationship Id="rId6" Type="http://schemas.openxmlformats.org/officeDocument/2006/relationships/image" Target="../media/image12.png"/><Relationship Id="rId7" Type="http://schemas.openxmlformats.org/officeDocument/2006/relationships/image" Target="../media/image13.png"/><Relationship Id="rId8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25"/>
          <p:cNvPicPr preferRelativeResize="0"/>
          <p:nvPr/>
        </p:nvPicPr>
        <p:blipFill rotWithShape="1">
          <a:blip r:embed="rId3">
            <a:alphaModFix amt="4000"/>
          </a:blip>
          <a:srcRect b="0" l="0" r="15497" t="0"/>
          <a:stretch/>
        </p:blipFill>
        <p:spPr>
          <a:xfrm>
            <a:off x="4749802" y="280050"/>
            <a:ext cx="4394250" cy="4583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492684" y="2870950"/>
            <a:ext cx="1973041" cy="1739099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25"/>
          <p:cNvSpPr txBox="1"/>
          <p:nvPr>
            <p:ph type="ctr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b="0" i="0" lang="en" sz="6000" u="none" cap="none" strike="noStrike">
                <a:solidFill>
                  <a:srgbClr val="23B0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Which rules are fair?</a:t>
            </a:r>
            <a:endParaRPr b="0" i="0" sz="6000" u="none" cap="none" strike="noStrike">
              <a:solidFill>
                <a:srgbClr val="23B00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100" name="Google Shape;100;p25"/>
          <p:cNvSpPr/>
          <p:nvPr/>
        </p:nvSpPr>
        <p:spPr>
          <a:xfrm>
            <a:off x="1176725" y="2870950"/>
            <a:ext cx="3271200" cy="1739100"/>
          </a:xfrm>
          <a:prstGeom prst="round2DiagRect">
            <a:avLst>
              <a:gd fmla="val 16667" name="adj1"/>
              <a:gd fmla="val 0" name="adj2"/>
            </a:avLst>
          </a:prstGeom>
          <a:solidFill>
            <a:srgbClr val="23B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" sz="14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I can identify rules that help keep us safe and healthy in and beyond the home when using technology.</a:t>
            </a:r>
            <a:endParaRPr b="0" i="0" sz="14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5" name="Google Shape;105;p26"/>
          <p:cNvGraphicFramePr/>
          <p:nvPr/>
        </p:nvGraphicFramePr>
        <p:xfrm>
          <a:off x="708275" y="601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{F5687B84-3226-45F7-BD71-41F6789AF052}</a:tableStyleId>
              </a:tblPr>
              <a:tblGrid>
                <a:gridCol w="2747275"/>
                <a:gridCol w="2747275"/>
                <a:gridCol w="2747275"/>
              </a:tblGrid>
              <a:tr h="13122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u="none" cap="none" strike="noStrike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 can use technology whenever I want.</a:t>
                      </a:r>
                      <a:endParaRPr sz="1200" u="none" cap="none" strike="noStrike">
                        <a:solidFill>
                          <a:srgbClr val="FFFFFF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23B0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200" u="none" cap="none" strike="noStrike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 am only allowed to use technology when an adult says so.</a:t>
                      </a:r>
                      <a:endParaRPr sz="1200" u="none" cap="none" strike="noStrike"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23B0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200" u="none" cap="none" strike="noStrike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 am never allowed to use technology.</a:t>
                      </a:r>
                      <a:endParaRPr sz="1200" u="none" cap="none" strike="noStrike"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23B000"/>
                    </a:solidFill>
                  </a:tcPr>
                </a:tc>
              </a:tr>
              <a:tr h="13122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200" u="none" cap="none" strike="noStrike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 can buy whatever I want on games.</a:t>
                      </a:r>
                      <a:endParaRPr sz="1200" u="none" cap="none" strike="noStrike"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4B4B4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200" u="none" cap="none" strike="noStrike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 can only buy things if an adult says it is okay.</a:t>
                      </a:r>
                      <a:endParaRPr sz="1200" u="none" cap="none" strike="noStrike"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4B4B4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200" u="none" cap="none" strike="noStrike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 am never allowed to buy things in games.</a:t>
                      </a:r>
                      <a:endParaRPr sz="1200" u="none" cap="none" strike="noStrike"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4B4B4B"/>
                    </a:solidFill>
                  </a:tcPr>
                </a:tc>
              </a:tr>
              <a:tr h="13122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200" u="none" cap="none" strike="noStrike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 am allowed to watch whatever I want online.</a:t>
                      </a:r>
                      <a:endParaRPr sz="1200" u="none" cap="none" strike="noStrike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200" u="none" cap="none" strike="noStrike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 am only allowed to watch YouTube with an adult.</a:t>
                      </a:r>
                      <a:endParaRPr sz="1200" u="none" cap="none" strike="noStrike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200" u="none" cap="none" strike="noStrike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 am only allowed to watch what an adult says is okay.</a:t>
                      </a:r>
                      <a:endParaRPr sz="1200" u="none" cap="none" strike="noStrike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</a:tr>
            </a:tbl>
          </a:graphicData>
        </a:graphic>
      </p:graphicFrame>
      <p:pic>
        <p:nvPicPr>
          <p:cNvPr id="106" name="Google Shape;106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17401" y="703625"/>
            <a:ext cx="718415" cy="7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69976" y="703625"/>
            <a:ext cx="718415" cy="7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222551" y="703625"/>
            <a:ext cx="718415" cy="7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717400" y="2022031"/>
            <a:ext cx="718426" cy="711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469975" y="2022031"/>
            <a:ext cx="718426" cy="711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222550" y="2022031"/>
            <a:ext cx="718426" cy="711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2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422921" y="3333925"/>
            <a:ext cx="1307378" cy="711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2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175496" y="3333925"/>
            <a:ext cx="1307378" cy="711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2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928071" y="3333925"/>
            <a:ext cx="1307378" cy="711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9" name="Google Shape;119;p27"/>
          <p:cNvGraphicFramePr/>
          <p:nvPr/>
        </p:nvGraphicFramePr>
        <p:xfrm>
          <a:off x="708275" y="601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{F5687B84-3226-45F7-BD71-41F6789AF052}</a:tableStyleId>
              </a:tblPr>
              <a:tblGrid>
                <a:gridCol w="2747275"/>
                <a:gridCol w="2747275"/>
                <a:gridCol w="2747275"/>
              </a:tblGrid>
              <a:tr h="13122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u="none" cap="none" strike="noStrike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 have to come off my device as soon as an adult asks.</a:t>
                      </a:r>
                      <a:endParaRPr sz="1200" u="none" cap="none" strike="noStrike">
                        <a:solidFill>
                          <a:srgbClr val="FFFFFF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23B0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u="none" cap="none" strike="noStrike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 have a countdown to when I have to stop my game.</a:t>
                      </a:r>
                      <a:endParaRPr sz="1200" u="none" cap="none" strike="noStrike"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23B0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u="none" cap="none" strike="noStrike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 don’t have to stop playing my game if an adult asks me to.</a:t>
                      </a:r>
                      <a:endParaRPr sz="1200" u="none" cap="none" strike="noStrike"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23B000"/>
                    </a:solidFill>
                  </a:tcPr>
                </a:tc>
              </a:tr>
              <a:tr h="13122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u="none" cap="none" strike="noStrike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 must fix all my problems by myself.</a:t>
                      </a:r>
                      <a:endParaRPr sz="1200" u="none" cap="none" strike="noStrike">
                        <a:solidFill>
                          <a:srgbClr val="FFFFFF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4B4B4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u="none" cap="none" strike="noStrike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 must tell an adult if I get stuck on my device.</a:t>
                      </a:r>
                      <a:endParaRPr sz="1200" u="none" cap="none" strike="noStrike"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4B4B4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u="none" cap="none" strike="noStrike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 should tell an adult if someone else is stuck on their device.</a:t>
                      </a:r>
                      <a:endParaRPr sz="1200" u="none" cap="none" strike="noStrike"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4B4B4B"/>
                    </a:solidFill>
                  </a:tcPr>
                </a:tc>
              </a:tr>
              <a:tr h="13122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u="none" cap="none" strike="noStrike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 can play my game for as long </a:t>
                      </a:r>
                      <a:br>
                        <a:rPr lang="en" sz="1200" u="none" cap="none" strike="noStrike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</a:br>
                      <a:r>
                        <a:rPr lang="en" sz="1200" u="none" cap="none" strike="noStrike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as I like.</a:t>
                      </a:r>
                      <a:endParaRPr sz="1200" u="none" cap="none" strike="noStrike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u="none" cap="none" strike="noStrike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 can play my game for a little bit then I have to take a break.</a:t>
                      </a:r>
                      <a:endParaRPr sz="1200" u="none" cap="none" strike="noStrike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u="none" cap="none" strike="noStrike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 can only play my game if I have behaved well.</a:t>
                      </a:r>
                      <a:endParaRPr sz="1200" u="none" cap="none" strike="noStrike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</a:tr>
            </a:tbl>
          </a:graphicData>
        </a:graphic>
      </p:graphicFrame>
      <p:pic>
        <p:nvPicPr>
          <p:cNvPr id="120" name="Google Shape;120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17400" y="2018312"/>
            <a:ext cx="718426" cy="718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717400" y="702700"/>
            <a:ext cx="718426" cy="718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469975" y="702700"/>
            <a:ext cx="718426" cy="718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222550" y="702700"/>
            <a:ext cx="718426" cy="718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69975" y="2018312"/>
            <a:ext cx="718426" cy="718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222550" y="2018312"/>
            <a:ext cx="718426" cy="718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2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717401" y="3333925"/>
            <a:ext cx="718425" cy="7175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2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469976" y="3333925"/>
            <a:ext cx="718425" cy="7175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2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222551" y="3333925"/>
            <a:ext cx="718425" cy="7175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" name="Google Shape;133;p28"/>
          <p:cNvGraphicFramePr/>
          <p:nvPr/>
        </p:nvGraphicFramePr>
        <p:xfrm>
          <a:off x="708275" y="601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{F5687B84-3226-45F7-BD71-41F6789AF052}</a:tableStyleId>
              </a:tblPr>
              <a:tblGrid>
                <a:gridCol w="2747275"/>
                <a:gridCol w="2747275"/>
                <a:gridCol w="2747275"/>
              </a:tblGrid>
              <a:tr h="13122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u="none" cap="none" strike="noStrike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 always go online with a grown up/family member.</a:t>
                      </a:r>
                      <a:endParaRPr sz="1200" u="none" cap="none" strike="noStrike">
                        <a:solidFill>
                          <a:srgbClr val="FFFFFF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23B0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u="none" cap="none" strike="noStrike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 sometimes go online with a grown up/family member.</a:t>
                      </a:r>
                      <a:endParaRPr sz="1200" u="none" cap="none" strike="noStrike"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23B0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u="none" cap="none" strike="noStrike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 always go online </a:t>
                      </a:r>
                      <a:br>
                        <a:rPr lang="en" sz="1200" u="none" cap="none" strike="noStrike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</a:br>
                      <a:r>
                        <a:rPr lang="en" sz="1200" u="none" cap="none" strike="noStrike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by myself.</a:t>
                      </a:r>
                      <a:endParaRPr sz="1200" u="none" cap="none" strike="noStrike"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23B000"/>
                    </a:solidFill>
                  </a:tcPr>
                </a:tc>
              </a:tr>
              <a:tr h="13122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u="none" cap="none" strike="noStrike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 can talk to anyone </a:t>
                      </a:r>
                      <a:br>
                        <a:rPr lang="en" sz="1200" u="none" cap="none" strike="noStrike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</a:br>
                      <a:r>
                        <a:rPr lang="en" sz="1200" u="none" cap="none" strike="noStrike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on my device.</a:t>
                      </a:r>
                      <a:endParaRPr sz="1200" u="none" cap="none" strike="noStrike">
                        <a:solidFill>
                          <a:srgbClr val="FFFFFF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4B4B4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u="none" cap="none" strike="noStrike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 must ask a grown up before I talk to someone on my device.</a:t>
                      </a:r>
                      <a:endParaRPr sz="1200" u="none" cap="none" strike="noStrike"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4B4B4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u="none" cap="none" strike="noStrike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 am never allowed to talk to anyone on my device.</a:t>
                      </a:r>
                      <a:endParaRPr sz="1200" u="none" cap="none" strike="noStrike"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4B4B4B"/>
                    </a:solidFill>
                  </a:tcPr>
                </a:tc>
              </a:tr>
              <a:tr h="13122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u="none" cap="none" strike="noStrike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 can always search for pictures online.</a:t>
                      </a:r>
                      <a:endParaRPr sz="1200" u="none" cap="none" strike="noStrike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u="none" cap="none" strike="noStrike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 can only search for pictures with a grown up.</a:t>
                      </a:r>
                      <a:endParaRPr sz="1200" u="none" cap="none" strike="noStrike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u="none" cap="none" strike="noStrike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 am never allowed to search for pictures online.</a:t>
                      </a:r>
                      <a:endParaRPr sz="1200" u="none" cap="none" strike="noStrike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</a:tr>
            </a:tbl>
          </a:graphicData>
        </a:graphic>
      </p:graphicFrame>
      <p:pic>
        <p:nvPicPr>
          <p:cNvPr id="134" name="Google Shape;134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50612" y="702675"/>
            <a:ext cx="851998" cy="718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03200" y="702675"/>
            <a:ext cx="851998" cy="718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155800" y="702675"/>
            <a:ext cx="851998" cy="718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50612" y="2018300"/>
            <a:ext cx="851998" cy="718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03200" y="2018300"/>
            <a:ext cx="851998" cy="718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155800" y="2018300"/>
            <a:ext cx="851998" cy="718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422921" y="3333925"/>
            <a:ext cx="1307378" cy="711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175496" y="3333925"/>
            <a:ext cx="1307378" cy="711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928071" y="3333925"/>
            <a:ext cx="1307378" cy="711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7" name="Google Shape;147;p29"/>
          <p:cNvGraphicFramePr/>
          <p:nvPr/>
        </p:nvGraphicFramePr>
        <p:xfrm>
          <a:off x="708275" y="601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{F5687B84-3226-45F7-BD71-41F6789AF052}</a:tableStyleId>
              </a:tblPr>
              <a:tblGrid>
                <a:gridCol w="2747275"/>
                <a:gridCol w="2747275"/>
                <a:gridCol w="2747275"/>
              </a:tblGrid>
              <a:tr h="13122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u="none" cap="none" strike="noStrike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 must always ask before I use a device.</a:t>
                      </a:r>
                      <a:endParaRPr sz="1200" u="none" cap="none" strike="noStrike">
                        <a:solidFill>
                          <a:srgbClr val="FFFFFF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23B0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u="none" cap="none" strike="noStrike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 am sometimes allowed to use a device without asking.</a:t>
                      </a:r>
                      <a:endParaRPr sz="1200" u="none" cap="none" strike="noStrike"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23B0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u="none" cap="none" strike="noStrike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I never have to ask to use my device.</a:t>
                      </a:r>
                      <a:endParaRPr sz="1200" u="none" cap="none" strike="noStrike"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23B000"/>
                    </a:solidFill>
                  </a:tcPr>
                </a:tc>
              </a:tr>
              <a:tr h="13122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>
                        <a:solidFill>
                          <a:srgbClr val="FFFFFF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</a:tr>
              <a:tr h="13122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</a:tr>
            </a:tbl>
          </a:graphicData>
        </a:graphic>
      </p:graphicFrame>
      <p:pic>
        <p:nvPicPr>
          <p:cNvPr id="148" name="Google Shape;148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03200" y="2018300"/>
            <a:ext cx="851998" cy="718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928071" y="3333925"/>
            <a:ext cx="1307378" cy="711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2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717400" y="702687"/>
            <a:ext cx="718426" cy="718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2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469975" y="702687"/>
            <a:ext cx="718426" cy="718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2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222550" y="702687"/>
            <a:ext cx="718426" cy="718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2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717400" y="2018313"/>
            <a:ext cx="718426" cy="718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2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222575" y="2018313"/>
            <a:ext cx="718426" cy="718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29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1717401" y="3333925"/>
            <a:ext cx="718425" cy="7175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29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4469975" y="3333931"/>
            <a:ext cx="718426" cy="711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