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9F72549-D4D7-4D30-B84B-D188E52E4213}">
  <a:tblStyle styleId="{E9F72549-D4D7-4D30-B84B-D188E52E421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5c7c6567b4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" name="Google Shape;36;g5c7c6567b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5d582dc589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Google Shape;42;g5d582dc589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5c7c6567b4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5c7c6567b4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5d582dc589_1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5d582dc589_1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5c83e7626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5c83e7626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582dc589_1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582dc589_1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6000"/>
              <a:buFont typeface="Proxima Nova Semibold"/>
              <a:buChar char="●"/>
              <a:defRPr sz="60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FE8B2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FE8B2C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7.png"/><Relationship Id="rId6" Type="http://schemas.openxmlformats.org/officeDocument/2006/relationships/image" Target="../media/image2.png"/><Relationship Id="rId7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20264" l="15037" r="34602" t="17631"/>
          <a:stretch/>
        </p:blipFill>
        <p:spPr>
          <a:xfrm>
            <a:off x="4973400" y="0"/>
            <a:ext cx="41706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Personal or Private?</a:t>
            </a:r>
            <a:endParaRPr/>
          </a:p>
        </p:txBody>
      </p:sp>
      <p:sp>
        <p:nvSpPr>
          <p:cNvPr id="31" name="Google Shape;31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I can identify some simple examples of my personal information (e.g. name, address, birthday, age, location).</a:t>
            </a:r>
            <a:endParaRPr sz="1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I can describe who would be trustworthy to share this information with; I can explain why they are trusted.</a:t>
            </a:r>
            <a:endParaRPr sz="1200"/>
          </a:p>
        </p:txBody>
      </p:sp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4875" y="2642300"/>
            <a:ext cx="1967751" cy="1967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4823" y="2642288"/>
            <a:ext cx="1967751" cy="19677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/>
          <p:nvPr/>
        </p:nvSpPr>
        <p:spPr>
          <a:xfrm>
            <a:off x="493675" y="497775"/>
            <a:ext cx="86502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Personal</a:t>
            </a:r>
            <a:endParaRPr sz="7200">
              <a:solidFill>
                <a:srgbClr val="FE8B2C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39" name="Google Shape;39;p8"/>
          <p:cNvSpPr txBox="1"/>
          <p:nvPr>
            <p:ph idx="1" type="body"/>
          </p:nvPr>
        </p:nvSpPr>
        <p:spPr>
          <a:xfrm>
            <a:off x="493800" y="1723150"/>
            <a:ext cx="8650200" cy="97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do we mean by personal?</a:t>
            </a:r>
            <a:endParaRPr sz="3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/>
          <p:nvPr/>
        </p:nvSpPr>
        <p:spPr>
          <a:xfrm>
            <a:off x="493675" y="497775"/>
            <a:ext cx="86502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Information</a:t>
            </a:r>
            <a:endParaRPr sz="7200">
              <a:solidFill>
                <a:srgbClr val="FE8B2C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5" name="Google Shape;45;p9"/>
          <p:cNvSpPr txBox="1"/>
          <p:nvPr>
            <p:ph idx="1" type="body"/>
          </p:nvPr>
        </p:nvSpPr>
        <p:spPr>
          <a:xfrm>
            <a:off x="493800" y="1723150"/>
            <a:ext cx="8650200" cy="97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is information?</a:t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Not Personal Information</a:t>
            </a:r>
            <a:endParaRPr/>
          </a:p>
        </p:txBody>
      </p:sp>
      <p:sp>
        <p:nvSpPr>
          <p:cNvPr id="51" name="Google Shape;51;p10"/>
          <p:cNvSpPr txBox="1"/>
          <p:nvPr/>
        </p:nvSpPr>
        <p:spPr>
          <a:xfrm>
            <a:off x="1204775" y="1573200"/>
            <a:ext cx="4462800" cy="334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Favourite food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Hobbies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Likes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Dislikes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Shoe size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52" name="Google Shape;5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56428" y="3804478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13325" y="2438325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8725" y="3041300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068725" y="1766175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99150" y="1126200"/>
            <a:ext cx="1611150" cy="161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1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Personal information</a:t>
            </a:r>
            <a:endParaRPr/>
          </a:p>
        </p:txBody>
      </p:sp>
      <p:sp>
        <p:nvSpPr>
          <p:cNvPr id="62" name="Google Shape;62;p11"/>
          <p:cNvSpPr txBox="1"/>
          <p:nvPr/>
        </p:nvSpPr>
        <p:spPr>
          <a:xfrm>
            <a:off x="1778625" y="1540975"/>
            <a:ext cx="4462800" cy="334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Name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Address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Birthday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Age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Town 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2"/>
          <p:cNvPicPr preferRelativeResize="0"/>
          <p:nvPr/>
        </p:nvPicPr>
        <p:blipFill>
          <a:blip r:embed="rId3">
            <a:alphaModFix amt="66000"/>
          </a:blip>
          <a:stretch>
            <a:fillRect/>
          </a:stretch>
        </p:blipFill>
        <p:spPr>
          <a:xfrm>
            <a:off x="6834125" y="0"/>
            <a:ext cx="2452749" cy="245274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8" name="Google Shape;68;p12"/>
          <p:cNvGraphicFramePr/>
          <p:nvPr/>
        </p:nvGraphicFramePr>
        <p:xfrm>
          <a:off x="660250" y="945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{E9F72549-D4D7-4D30-B84B-D188E52E4213}</a:tableStyleId>
              </a:tblPr>
              <a:tblGrid>
                <a:gridCol w="2205650"/>
                <a:gridCol w="2377100"/>
                <a:gridCol w="20342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help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look after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Information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" name="Google Shape;73;p13"/>
          <p:cNvGraphicFramePr/>
          <p:nvPr/>
        </p:nvGraphicFramePr>
        <p:xfrm>
          <a:off x="660250" y="945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{E9F72549-D4D7-4D30-B84B-D188E52E4213}</a:tableStyleId>
              </a:tblPr>
              <a:tblGrid>
                <a:gridCol w="2205650"/>
                <a:gridCol w="2377100"/>
                <a:gridCol w="20342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help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look after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Information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Paramedic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Doctor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Police officer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Firefighter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Teacher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Vet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Parents or carers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Childminder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Babysitter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Older brother / sister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Grandparents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Name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Address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Birthday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Age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Town 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Tablet pin code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Password for online space</a:t>
                      </a:r>
                      <a:endParaRPr sz="18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4" name="Google Shape;74;p13"/>
          <p:cNvPicPr preferRelativeResize="0"/>
          <p:nvPr/>
        </p:nvPicPr>
        <p:blipFill>
          <a:blip r:embed="rId3">
            <a:alphaModFix amt="66000"/>
          </a:blip>
          <a:stretch>
            <a:fillRect/>
          </a:stretch>
        </p:blipFill>
        <p:spPr>
          <a:xfrm>
            <a:off x="6834125" y="0"/>
            <a:ext cx="2452749" cy="2452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