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5b96326a87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5b96326a8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9c1f535281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9c1f535281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5b96326a87_1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5b96326a87_1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5b96326a87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5b96326a87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5b96326a87_1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5b96326a87_1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5b96326a87_1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5b96326a87_1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5b96326a87_1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5b96326a87_1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5b96326a87_1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5b96326a87_1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5b96326a87_1_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5b96326a87_1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5b96326a87_1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5b96326a87_1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5b96326a87_1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5b96326a87_1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b96326a87_1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b96326a87_1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79EFA"/>
              </a:buClr>
              <a:buSzPts val="6000"/>
              <a:buFont typeface="Proxima Nova Semibold"/>
              <a:buChar char="●"/>
              <a:defRPr sz="60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079EFA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79EFA"/>
              </a:buClr>
              <a:buSzPts val="3600"/>
              <a:buFont typeface="Proxima Nova Semibold"/>
              <a:buChar char="●"/>
              <a:defRPr sz="36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79EFA"/>
              </a:buClr>
              <a:buSzPts val="3600"/>
              <a:buFont typeface="Proxima Nova Semibold"/>
              <a:buChar char="●"/>
              <a:defRPr sz="36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79EFA"/>
              </a:buClr>
              <a:buSzPts val="3600"/>
              <a:buFont typeface="Proxima Nova Semibold"/>
              <a:buChar char="●"/>
              <a:defRPr sz="36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079EF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10" Type="http://schemas.openxmlformats.org/officeDocument/2006/relationships/image" Target="../media/image18.png"/><Relationship Id="rId9" Type="http://schemas.openxmlformats.org/officeDocument/2006/relationships/image" Target="../media/image14.png"/><Relationship Id="rId5" Type="http://schemas.openxmlformats.org/officeDocument/2006/relationships/image" Target="../media/image13.png"/><Relationship Id="rId6" Type="http://schemas.openxmlformats.org/officeDocument/2006/relationships/image" Target="../media/image12.png"/><Relationship Id="rId7" Type="http://schemas.openxmlformats.org/officeDocument/2006/relationships/image" Target="../media/image24.png"/><Relationship Id="rId8" Type="http://schemas.openxmlformats.org/officeDocument/2006/relationships/image" Target="../media/image1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Relationship Id="rId4" Type="http://schemas.openxmlformats.org/officeDocument/2006/relationships/image" Target="../media/image2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3.png"/><Relationship Id="rId4" Type="http://schemas.openxmlformats.org/officeDocument/2006/relationships/image" Target="../media/image22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7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b="24860" l="17615" r="31779" t="15162"/>
          <a:stretch/>
        </p:blipFill>
        <p:spPr>
          <a:xfrm>
            <a:off x="4760275" y="-52475"/>
            <a:ext cx="4383774" cy="5195976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Keeping in Touch</a:t>
            </a:r>
            <a:endParaRPr/>
          </a:p>
        </p:txBody>
      </p:sp>
      <p:sp>
        <p:nvSpPr>
          <p:cNvPr id="31" name="Google Shape;31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recognise some ways in which the internet can be used to communicate.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give examples of how I (might) use technology to communicate with people I know.</a:t>
            </a:r>
            <a:endParaRPr/>
          </a:p>
        </p:txBody>
      </p:sp>
      <p:pic>
        <p:nvPicPr>
          <p:cNvPr id="32" name="Google Shape;32;p7"/>
          <p:cNvPicPr preferRelativeResize="0"/>
          <p:nvPr/>
        </p:nvPicPr>
        <p:blipFill rotWithShape="1">
          <a:blip r:embed="rId3">
            <a:alphaModFix/>
          </a:blip>
          <a:srcRect b="17344" l="17616" r="16529" t="15165"/>
          <a:stretch/>
        </p:blipFill>
        <p:spPr>
          <a:xfrm>
            <a:off x="5015025" y="2837849"/>
            <a:ext cx="1696851" cy="17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/>
        </p:nvSpPr>
        <p:spPr>
          <a:xfrm>
            <a:off x="468713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38" name="Google Shape;38;p8"/>
          <p:cNvSpPr txBox="1"/>
          <p:nvPr/>
        </p:nvSpPr>
        <p:spPr>
          <a:xfrm>
            <a:off x="123353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o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39" name="Google Shape;39;p8"/>
          <p:cNvSpPr txBox="1"/>
          <p:nvPr/>
        </p:nvSpPr>
        <p:spPr>
          <a:xfrm>
            <a:off x="4188850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u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0" name="Google Shape;40;p8"/>
          <p:cNvSpPr txBox="1"/>
          <p:nvPr/>
        </p:nvSpPr>
        <p:spPr>
          <a:xfrm>
            <a:off x="4961650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n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1" name="Google Shape;41;p8"/>
          <p:cNvSpPr txBox="1"/>
          <p:nvPr/>
        </p:nvSpPr>
        <p:spPr>
          <a:xfrm>
            <a:off x="544673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2" name="Google Shape;42;p8"/>
          <p:cNvSpPr txBox="1"/>
          <p:nvPr/>
        </p:nvSpPr>
        <p:spPr>
          <a:xfrm>
            <a:off x="2093363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m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3" name="Google Shape;43;p8"/>
          <p:cNvSpPr txBox="1"/>
          <p:nvPr/>
        </p:nvSpPr>
        <p:spPr>
          <a:xfrm>
            <a:off x="322613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m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4" name="Google Shape;44;p8"/>
          <p:cNvSpPr txBox="1"/>
          <p:nvPr/>
        </p:nvSpPr>
        <p:spPr>
          <a:xfrm>
            <a:off x="5980125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5" name="Google Shape;45;p8"/>
          <p:cNvSpPr txBox="1"/>
          <p:nvPr/>
        </p:nvSpPr>
        <p:spPr>
          <a:xfrm>
            <a:off x="729658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t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6" name="Google Shape;46;p8"/>
          <p:cNvSpPr txBox="1"/>
          <p:nvPr/>
        </p:nvSpPr>
        <p:spPr>
          <a:xfrm>
            <a:off x="789593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7" name="Google Shape;47;p8"/>
          <p:cNvSpPr txBox="1"/>
          <p:nvPr/>
        </p:nvSpPr>
        <p:spPr>
          <a:xfrm>
            <a:off x="6684113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a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9"/>
          <p:cNvSpPr txBox="1"/>
          <p:nvPr/>
        </p:nvSpPr>
        <p:spPr>
          <a:xfrm>
            <a:off x="493675" y="497775"/>
            <a:ext cx="8650200" cy="12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Communicate</a:t>
            </a:r>
            <a:endParaRPr sz="7200">
              <a:solidFill>
                <a:srgbClr val="079EF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53" name="Google Shape;53;p9"/>
          <p:cNvSpPr txBox="1"/>
          <p:nvPr>
            <p:ph idx="1" type="body"/>
          </p:nvPr>
        </p:nvSpPr>
        <p:spPr>
          <a:xfrm>
            <a:off x="493800" y="1581700"/>
            <a:ext cx="8650200" cy="65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other words can you think of?</a:t>
            </a:r>
            <a:r>
              <a:rPr lang="en" sz="3600"/>
              <a:t> </a:t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/>
          <p:nvPr/>
        </p:nvSpPr>
        <p:spPr>
          <a:xfrm>
            <a:off x="1206175" y="497775"/>
            <a:ext cx="6877500" cy="12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Communicate</a:t>
            </a:r>
            <a:endParaRPr sz="7200">
              <a:solidFill>
                <a:srgbClr val="079EF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59" name="Google Shape;59;p10"/>
          <p:cNvSpPr txBox="1"/>
          <p:nvPr/>
        </p:nvSpPr>
        <p:spPr>
          <a:xfrm>
            <a:off x="787675" y="1986100"/>
            <a:ext cx="17238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P</a:t>
            </a:r>
            <a:r>
              <a:rPr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lay</a:t>
            </a:r>
            <a:endParaRPr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0" name="Google Shape;60;p10"/>
          <p:cNvSpPr txBox="1"/>
          <p:nvPr/>
        </p:nvSpPr>
        <p:spPr>
          <a:xfrm>
            <a:off x="2851300" y="1986088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hat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1" name="Google Shape;61;p10"/>
          <p:cNvSpPr txBox="1"/>
          <p:nvPr/>
        </p:nvSpPr>
        <p:spPr>
          <a:xfrm>
            <a:off x="6739500" y="1986088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T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alk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2" name="Google Shape;62;p10"/>
          <p:cNvSpPr txBox="1"/>
          <p:nvPr/>
        </p:nvSpPr>
        <p:spPr>
          <a:xfrm>
            <a:off x="2740300" y="3542725"/>
            <a:ext cx="22059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M</a:t>
            </a:r>
            <a:r>
              <a:rPr i="1" lang="en" sz="36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essage</a:t>
            </a:r>
            <a:endParaRPr i="1" sz="36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3" name="Google Shape;63;p10"/>
          <p:cNvSpPr txBox="1"/>
          <p:nvPr/>
        </p:nvSpPr>
        <p:spPr>
          <a:xfrm>
            <a:off x="892950" y="3542713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G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ame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4" name="Google Shape;64;p10"/>
          <p:cNvSpPr txBox="1"/>
          <p:nvPr/>
        </p:nvSpPr>
        <p:spPr>
          <a:xfrm>
            <a:off x="4823725" y="1986088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S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ing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5" name="Google Shape;65;p10"/>
          <p:cNvSpPr txBox="1"/>
          <p:nvPr/>
        </p:nvSpPr>
        <p:spPr>
          <a:xfrm>
            <a:off x="4946025" y="3542713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V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ideo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6" name="Google Shape;66;p10"/>
          <p:cNvSpPr txBox="1"/>
          <p:nvPr/>
        </p:nvSpPr>
        <p:spPr>
          <a:xfrm>
            <a:off x="6739500" y="3542713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T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ext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grpSp>
        <p:nvGrpSpPr>
          <p:cNvPr id="67" name="Google Shape;67;p10"/>
          <p:cNvGrpSpPr/>
          <p:nvPr/>
        </p:nvGrpSpPr>
        <p:grpSpPr>
          <a:xfrm>
            <a:off x="5521501" y="3273618"/>
            <a:ext cx="1208426" cy="1294500"/>
            <a:chOff x="5521501" y="3273618"/>
            <a:chExt cx="1208426" cy="1294500"/>
          </a:xfrm>
        </p:grpSpPr>
        <p:sp>
          <p:nvSpPr>
            <p:cNvPr id="68" name="Google Shape;68;p10"/>
            <p:cNvSpPr/>
            <p:nvPr/>
          </p:nvSpPr>
          <p:spPr>
            <a:xfrm>
              <a:off x="5521501" y="3273618"/>
              <a:ext cx="1208426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69" name="Google Shape;69;p10"/>
            <p:cNvPicPr preferRelativeResize="0"/>
            <p:nvPr/>
          </p:nvPicPr>
          <p:blipFill rotWithShape="1">
            <a:blip r:embed="rId3">
              <a:alphaModFix/>
            </a:blip>
            <a:srcRect b="14700" l="12970" r="8800" t="12418"/>
            <a:stretch/>
          </p:blipFill>
          <p:spPr>
            <a:xfrm>
              <a:off x="5695188" y="3429775"/>
              <a:ext cx="931176" cy="9822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0" name="Google Shape;70;p10"/>
          <p:cNvGrpSpPr/>
          <p:nvPr/>
        </p:nvGrpSpPr>
        <p:grpSpPr>
          <a:xfrm>
            <a:off x="3539100" y="1794125"/>
            <a:ext cx="1322400" cy="1294500"/>
            <a:chOff x="3539100" y="1794125"/>
            <a:chExt cx="1322400" cy="1294500"/>
          </a:xfrm>
        </p:grpSpPr>
        <p:sp>
          <p:nvSpPr>
            <p:cNvPr id="71" name="Google Shape;71;p10"/>
            <p:cNvSpPr/>
            <p:nvPr/>
          </p:nvSpPr>
          <p:spPr>
            <a:xfrm>
              <a:off x="3539100" y="1794125"/>
              <a:ext cx="13224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72" name="Google Shape;72;p10"/>
            <p:cNvPicPr preferRelativeResize="0"/>
            <p:nvPr/>
          </p:nvPicPr>
          <p:blipFill rotWithShape="1">
            <a:blip r:embed="rId4">
              <a:alphaModFix/>
            </a:blip>
            <a:srcRect b="16180" l="25218" r="21442" t="18812"/>
            <a:stretch/>
          </p:blipFill>
          <p:spPr>
            <a:xfrm>
              <a:off x="3809000" y="1929275"/>
              <a:ext cx="857124" cy="10446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3" name="Google Shape;73;p10"/>
          <p:cNvGrpSpPr/>
          <p:nvPr/>
        </p:nvGrpSpPr>
        <p:grpSpPr>
          <a:xfrm>
            <a:off x="5485274" y="1740038"/>
            <a:ext cx="1208400" cy="1294500"/>
            <a:chOff x="5485274" y="1740038"/>
            <a:chExt cx="1208400" cy="1294500"/>
          </a:xfrm>
        </p:grpSpPr>
        <p:sp>
          <p:nvSpPr>
            <p:cNvPr id="74" name="Google Shape;74;p10"/>
            <p:cNvSpPr/>
            <p:nvPr/>
          </p:nvSpPr>
          <p:spPr>
            <a:xfrm>
              <a:off x="5485274" y="1740038"/>
              <a:ext cx="12084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75" name="Google Shape;75;p10"/>
            <p:cNvPicPr preferRelativeResize="0"/>
            <p:nvPr/>
          </p:nvPicPr>
          <p:blipFill rotWithShape="1">
            <a:blip r:embed="rId5">
              <a:alphaModFix/>
            </a:blip>
            <a:srcRect b="8268" l="25388" r="22787" t="13946"/>
            <a:stretch/>
          </p:blipFill>
          <p:spPr>
            <a:xfrm>
              <a:off x="5812825" y="1901750"/>
              <a:ext cx="696000" cy="10446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6" name="Google Shape;76;p10"/>
          <p:cNvGrpSpPr/>
          <p:nvPr/>
        </p:nvGrpSpPr>
        <p:grpSpPr>
          <a:xfrm>
            <a:off x="7460162" y="1783463"/>
            <a:ext cx="1220700" cy="1294500"/>
            <a:chOff x="7460162" y="1783463"/>
            <a:chExt cx="1220700" cy="1294500"/>
          </a:xfrm>
        </p:grpSpPr>
        <p:sp>
          <p:nvSpPr>
            <p:cNvPr id="77" name="Google Shape;77;p10"/>
            <p:cNvSpPr/>
            <p:nvPr/>
          </p:nvSpPr>
          <p:spPr>
            <a:xfrm>
              <a:off x="7460162" y="1783463"/>
              <a:ext cx="12207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78" name="Google Shape;78;p10"/>
            <p:cNvPicPr preferRelativeResize="0"/>
            <p:nvPr/>
          </p:nvPicPr>
          <p:blipFill rotWithShape="1">
            <a:blip r:embed="rId6">
              <a:alphaModFix/>
            </a:blip>
            <a:srcRect b="12500" l="11893" r="8285" t="10427"/>
            <a:stretch/>
          </p:blipFill>
          <p:spPr>
            <a:xfrm>
              <a:off x="7565675" y="1914463"/>
              <a:ext cx="1009650" cy="101917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9" name="Google Shape;79;p10"/>
          <p:cNvGrpSpPr/>
          <p:nvPr/>
        </p:nvGrpSpPr>
        <p:grpSpPr>
          <a:xfrm>
            <a:off x="1474850" y="3312375"/>
            <a:ext cx="1190400" cy="1294500"/>
            <a:chOff x="1474850" y="3312375"/>
            <a:chExt cx="1190400" cy="1294500"/>
          </a:xfrm>
        </p:grpSpPr>
        <p:sp>
          <p:nvSpPr>
            <p:cNvPr id="80" name="Google Shape;80;p10"/>
            <p:cNvSpPr/>
            <p:nvPr/>
          </p:nvSpPr>
          <p:spPr>
            <a:xfrm>
              <a:off x="1474850" y="3312375"/>
              <a:ext cx="11904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81" name="Google Shape;81;p10"/>
            <p:cNvPicPr preferRelativeResize="0"/>
            <p:nvPr/>
          </p:nvPicPr>
          <p:blipFill rotWithShape="1">
            <a:blip r:embed="rId7">
              <a:alphaModFix/>
            </a:blip>
            <a:srcRect b="17241" l="16212" r="14945" t="16216"/>
            <a:stretch/>
          </p:blipFill>
          <p:spPr>
            <a:xfrm>
              <a:off x="1590013" y="3509762"/>
              <a:ext cx="978075" cy="89972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2" name="Google Shape;82;p10"/>
          <p:cNvGrpSpPr/>
          <p:nvPr/>
        </p:nvGrpSpPr>
        <p:grpSpPr>
          <a:xfrm>
            <a:off x="3322100" y="3314800"/>
            <a:ext cx="1539300" cy="1294500"/>
            <a:chOff x="3322100" y="3314800"/>
            <a:chExt cx="1539300" cy="1294500"/>
          </a:xfrm>
        </p:grpSpPr>
        <p:sp>
          <p:nvSpPr>
            <p:cNvPr id="83" name="Google Shape;83;p10"/>
            <p:cNvSpPr/>
            <p:nvPr/>
          </p:nvSpPr>
          <p:spPr>
            <a:xfrm>
              <a:off x="3322100" y="3314800"/>
              <a:ext cx="15393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84" name="Google Shape;84;p10"/>
            <p:cNvPicPr preferRelativeResize="0"/>
            <p:nvPr/>
          </p:nvPicPr>
          <p:blipFill rotWithShape="1">
            <a:blip r:embed="rId8">
              <a:alphaModFix/>
            </a:blip>
            <a:srcRect b="16307" l="22705" r="19637" t="17912"/>
            <a:stretch/>
          </p:blipFill>
          <p:spPr>
            <a:xfrm>
              <a:off x="3797575" y="3494763"/>
              <a:ext cx="723825" cy="93457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5" name="Google Shape;85;p10"/>
          <p:cNvGrpSpPr/>
          <p:nvPr/>
        </p:nvGrpSpPr>
        <p:grpSpPr>
          <a:xfrm>
            <a:off x="1474838" y="1776800"/>
            <a:ext cx="1208424" cy="1294500"/>
            <a:chOff x="1474838" y="1776800"/>
            <a:chExt cx="1208424" cy="1294500"/>
          </a:xfrm>
        </p:grpSpPr>
        <p:sp>
          <p:nvSpPr>
            <p:cNvPr id="86" name="Google Shape;86;p10"/>
            <p:cNvSpPr/>
            <p:nvPr/>
          </p:nvSpPr>
          <p:spPr>
            <a:xfrm>
              <a:off x="1474850" y="1776800"/>
              <a:ext cx="12084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87" name="Google Shape;87;p10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1474838" y="1819838"/>
              <a:ext cx="1208424" cy="120842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8" name="Google Shape;88;p10"/>
          <p:cNvGrpSpPr/>
          <p:nvPr/>
        </p:nvGrpSpPr>
        <p:grpSpPr>
          <a:xfrm>
            <a:off x="7460162" y="3273613"/>
            <a:ext cx="1220700" cy="1294500"/>
            <a:chOff x="7460162" y="3273613"/>
            <a:chExt cx="1220700" cy="1294500"/>
          </a:xfrm>
        </p:grpSpPr>
        <p:sp>
          <p:nvSpPr>
            <p:cNvPr id="89" name="Google Shape;89;p10"/>
            <p:cNvSpPr/>
            <p:nvPr/>
          </p:nvSpPr>
          <p:spPr>
            <a:xfrm>
              <a:off x="7460162" y="3273613"/>
              <a:ext cx="12207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90" name="Google Shape;90;p10"/>
            <p:cNvPicPr preferRelativeResize="0"/>
            <p:nvPr/>
          </p:nvPicPr>
          <p:blipFill rotWithShape="1">
            <a:blip r:embed="rId10">
              <a:alphaModFix/>
            </a:blip>
            <a:srcRect b="8320" l="21698" r="19000" t="8966"/>
            <a:stretch/>
          </p:blipFill>
          <p:spPr>
            <a:xfrm>
              <a:off x="7750450" y="3420025"/>
              <a:ext cx="723900" cy="10096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2574" y="1225450"/>
            <a:ext cx="5298900" cy="3532200"/>
          </a:xfrm>
          <a:prstGeom prst="snip2DiagRect">
            <a:avLst>
              <a:gd fmla="val 0" name="adj1"/>
              <a:gd fmla="val 16667" name="adj2"/>
            </a:avLst>
          </a:prstGeom>
          <a:noFill/>
          <a:ln>
            <a:noFill/>
          </a:ln>
        </p:spPr>
      </p:pic>
      <p:sp>
        <p:nvSpPr>
          <p:cNvPr id="96" name="Google Shape;96;p11"/>
          <p:cNvSpPr txBox="1"/>
          <p:nvPr>
            <p:ph type="title"/>
          </p:nvPr>
        </p:nvSpPr>
        <p:spPr>
          <a:xfrm>
            <a:off x="462925" y="478200"/>
            <a:ext cx="86811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 Spy Technology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1113" y="601750"/>
            <a:ext cx="5559000" cy="4169100"/>
          </a:xfrm>
          <a:prstGeom prst="roundRect">
            <a:avLst>
              <a:gd fmla="val 101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82862" y="601750"/>
            <a:ext cx="5683200" cy="4262400"/>
          </a:xfrm>
          <a:prstGeom prst="roundRect">
            <a:avLst>
              <a:gd fmla="val 9836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9950" y="477374"/>
            <a:ext cx="3141600" cy="4188900"/>
          </a:xfrm>
          <a:prstGeom prst="roundRect">
            <a:avLst>
              <a:gd fmla="val 8555" name="adj"/>
            </a:avLst>
          </a:prstGeom>
          <a:noFill/>
          <a:ln>
            <a:noFill/>
          </a:ln>
        </p:spPr>
      </p:pic>
      <p:pic>
        <p:nvPicPr>
          <p:cNvPr id="112" name="Google Shape;11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2500" y="477368"/>
            <a:ext cx="3141600" cy="4188900"/>
          </a:xfrm>
          <a:prstGeom prst="roundRect">
            <a:avLst>
              <a:gd fmla="val 8790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6813" y="503449"/>
            <a:ext cx="5527500" cy="4145700"/>
          </a:xfrm>
          <a:prstGeom prst="roundRect">
            <a:avLst>
              <a:gd fmla="val 915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689725" y="-197725"/>
            <a:ext cx="4154100" cy="5538900"/>
          </a:xfrm>
          <a:prstGeom prst="roundRect">
            <a:avLst>
              <a:gd fmla="val 12180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14026" y="601750"/>
            <a:ext cx="5515800" cy="4137000"/>
          </a:xfrm>
          <a:prstGeom prst="roundRect">
            <a:avLst>
              <a:gd fmla="val 7654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Your turn - technology walk!</a:t>
            </a:r>
            <a:endParaRPr/>
          </a:p>
        </p:txBody>
      </p:sp>
      <p:pic>
        <p:nvPicPr>
          <p:cNvPr id="133" name="Google Shape;133;p18"/>
          <p:cNvPicPr preferRelativeResize="0"/>
          <p:nvPr/>
        </p:nvPicPr>
        <p:blipFill rotWithShape="1">
          <a:blip r:embed="rId3">
            <a:alphaModFix/>
          </a:blip>
          <a:srcRect b="21205" l="27745" r="30241" t="21153"/>
          <a:stretch/>
        </p:blipFill>
        <p:spPr>
          <a:xfrm>
            <a:off x="3648338" y="1503450"/>
            <a:ext cx="2341122" cy="3211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Your choice</a:t>
            </a:r>
            <a:endParaRPr/>
          </a:p>
        </p:txBody>
      </p:sp>
      <p:pic>
        <p:nvPicPr>
          <p:cNvPr id="139" name="Google Shape;13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6525" y="601750"/>
            <a:ext cx="2639400" cy="263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71051" y="1408150"/>
            <a:ext cx="3201900" cy="320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18401" y="2166875"/>
            <a:ext cx="2639400" cy="263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94750" y="0"/>
            <a:ext cx="3354300" cy="335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9950" y="2973825"/>
            <a:ext cx="2272551" cy="22725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